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9"/>
  </p:notesMasterIdLst>
  <p:sldIdLst>
    <p:sldId id="256" r:id="rId2"/>
    <p:sldId id="260" r:id="rId3"/>
    <p:sldId id="318" r:id="rId4"/>
    <p:sldId id="298" r:id="rId5"/>
    <p:sldId id="305" r:id="rId6"/>
    <p:sldId id="304" r:id="rId7"/>
    <p:sldId id="306" r:id="rId8"/>
    <p:sldId id="319" r:id="rId9"/>
    <p:sldId id="300" r:id="rId10"/>
    <p:sldId id="297" r:id="rId11"/>
    <p:sldId id="302" r:id="rId12"/>
    <p:sldId id="316" r:id="rId13"/>
    <p:sldId id="317" r:id="rId14"/>
    <p:sldId id="313" r:id="rId15"/>
    <p:sldId id="299" r:id="rId16"/>
    <p:sldId id="314" r:id="rId17"/>
    <p:sldId id="315" r:id="rId18"/>
    <p:sldId id="320" r:id="rId19"/>
    <p:sldId id="307" r:id="rId20"/>
    <p:sldId id="309" r:id="rId21"/>
    <p:sldId id="310" r:id="rId22"/>
    <p:sldId id="311" r:id="rId23"/>
    <p:sldId id="321" r:id="rId24"/>
    <p:sldId id="323" r:id="rId25"/>
    <p:sldId id="303" r:id="rId26"/>
    <p:sldId id="322" r:id="rId27"/>
    <p:sldId id="324" r:id="rId28"/>
  </p:sldIdLst>
  <p:sldSz cx="9144000" cy="5143500" type="screen16x9"/>
  <p:notesSz cx="6858000" cy="9144000"/>
  <p:embeddedFontLst>
    <p:embeddedFont>
      <p:font typeface="Baloo 2" panose="020B0604020202020204" charset="0"/>
      <p:regular r:id="rId30"/>
      <p:bold r:id="rId31"/>
    </p:embeddedFont>
    <p:embeddedFont>
      <p:font typeface="Baloo 2 Medium" panose="020B0604020202020204" charset="0"/>
      <p:regular r:id="rId32"/>
      <p:bold r:id="rId33"/>
    </p:embeddedFont>
    <p:embeddedFont>
      <p:font typeface="Comfortaa Regular" panose="020B0604020202020204" charset="0"/>
      <p:regular r:id="rId34"/>
      <p:bold r:id="rId35"/>
    </p:embeddedFont>
    <p:embeddedFont>
      <p:font typeface="Fira Sans" panose="020B0604020202020204" charset="0"/>
      <p:regular r:id="rId36"/>
      <p:bold r:id="rId37"/>
      <p:italic r:id="rId38"/>
      <p:boldItalic r:id="rId39"/>
    </p:embeddedFont>
    <p:embeddedFont>
      <p:font typeface="Fira Sans Medium" panose="020B0604020202020204" charset="0"/>
      <p:regular r:id="rId40"/>
      <p:bold r:id="rId41"/>
      <p:italic r:id="rId42"/>
      <p:boldItalic r:id="rId43"/>
    </p:embeddedFont>
    <p:embeddedFont>
      <p:font typeface="Fira Sans SemiBold" panose="020B0604020202020204" charset="0"/>
      <p:regular r:id="rId44"/>
      <p:bold r:id="rId45"/>
      <p:italic r:id="rId46"/>
      <p:boldItalic r:id="rId47"/>
    </p:embeddedFont>
    <p:embeddedFont>
      <p:font typeface="Great Vibes" panose="02000507080000020002" pitchFamily="2" charset="0"/>
      <p:regular r:id="rId48"/>
    </p:embeddedFont>
    <p:embeddedFont>
      <p:font typeface="Kalam" panose="020B0604020202020204" charset="0"/>
      <p:regular r:id="rId49"/>
      <p:bold r:id="rId50"/>
    </p:embeddedFont>
    <p:embeddedFont>
      <p:font typeface="Montserrat Light" panose="020B0604020202020204" charset="0"/>
      <p:regular r:id="rId51"/>
      <p:bold r:id="rId52"/>
      <p:italic r:id="rId53"/>
      <p:boldItalic r:id="rId54"/>
    </p:embeddedFont>
    <p:embeddedFont>
      <p:font typeface="Montserrat SemiBold" panose="020B0604020202020204" charset="0"/>
      <p:regular r:id="rId55"/>
      <p:bold r:id="rId56"/>
      <p:italic r:id="rId57"/>
      <p:bold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954"/>
    <a:srgbClr val="407BFF"/>
    <a:srgbClr val="75AADB"/>
    <a:srgbClr val="001B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DE754B-ABEC-4AD3-91E6-6399266A8824}">
  <a:tblStyle styleId="{DCDE754B-ABEC-4AD3-91E6-6399266A8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24A003-77A4-4B91-93C2-6B5F4F5349C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1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61" Type="http://schemas.openxmlformats.org/officeDocument/2006/relationships/font" Target="fonts/font3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27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463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21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877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001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512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767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947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574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82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121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0573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356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9815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680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360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92677f24e5_2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92677f24e5_2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83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025900" y="371827"/>
            <a:ext cx="5169629" cy="4060313"/>
          </a:xfrm>
          <a:custGeom>
            <a:avLst/>
            <a:gdLst/>
            <a:ahLst/>
            <a:cxnLst/>
            <a:rect l="l" t="t" r="r" b="b"/>
            <a:pathLst>
              <a:path w="26880" h="21112" extrusionOk="0">
                <a:moveTo>
                  <a:pt x="6378" y="1"/>
                </a:moveTo>
                <a:cubicBezTo>
                  <a:pt x="5552" y="1"/>
                  <a:pt x="4726" y="167"/>
                  <a:pt x="3975" y="510"/>
                </a:cubicBezTo>
                <a:cubicBezTo>
                  <a:pt x="1575" y="1608"/>
                  <a:pt x="57" y="4265"/>
                  <a:pt x="29" y="6904"/>
                </a:cubicBezTo>
                <a:cubicBezTo>
                  <a:pt x="1" y="9543"/>
                  <a:pt x="225" y="11224"/>
                  <a:pt x="1360" y="14246"/>
                </a:cubicBezTo>
                <a:cubicBezTo>
                  <a:pt x="1360" y="14250"/>
                  <a:pt x="3522" y="21111"/>
                  <a:pt x="14328" y="21111"/>
                </a:cubicBezTo>
                <a:cubicBezTo>
                  <a:pt x="15397" y="21111"/>
                  <a:pt x="16551" y="21044"/>
                  <a:pt x="17795" y="20897"/>
                </a:cubicBezTo>
                <a:cubicBezTo>
                  <a:pt x="21644" y="20439"/>
                  <a:pt x="25950" y="17824"/>
                  <a:pt x="26539" y="14414"/>
                </a:cubicBezTo>
                <a:cubicBezTo>
                  <a:pt x="26880" y="12448"/>
                  <a:pt x="26511" y="10183"/>
                  <a:pt x="24951" y="8940"/>
                </a:cubicBezTo>
                <a:cubicBezTo>
                  <a:pt x="24116" y="8277"/>
                  <a:pt x="23063" y="8006"/>
                  <a:pt x="21985" y="8006"/>
                </a:cubicBezTo>
                <a:cubicBezTo>
                  <a:pt x="21243" y="8006"/>
                  <a:pt x="20488" y="8135"/>
                  <a:pt x="19785" y="8352"/>
                </a:cubicBezTo>
                <a:cubicBezTo>
                  <a:pt x="18595" y="8718"/>
                  <a:pt x="17367" y="9305"/>
                  <a:pt x="16167" y="9305"/>
                </a:cubicBezTo>
                <a:cubicBezTo>
                  <a:pt x="15837" y="9305"/>
                  <a:pt x="15509" y="9261"/>
                  <a:pt x="15185" y="9155"/>
                </a:cubicBezTo>
                <a:cubicBezTo>
                  <a:pt x="13872" y="8735"/>
                  <a:pt x="13060" y="7427"/>
                  <a:pt x="12574" y="6138"/>
                </a:cubicBezTo>
                <a:cubicBezTo>
                  <a:pt x="12088" y="4849"/>
                  <a:pt x="11808" y="3457"/>
                  <a:pt x="11037" y="2313"/>
                </a:cubicBezTo>
                <a:cubicBezTo>
                  <a:pt x="10019" y="807"/>
                  <a:pt x="8198" y="1"/>
                  <a:pt x="6378" y="1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-286471">
            <a:off x="3038635" y="3546715"/>
            <a:ext cx="3144164" cy="1466528"/>
            <a:chOff x="2230267" y="2658347"/>
            <a:chExt cx="1797415" cy="828613"/>
          </a:xfrm>
        </p:grpSpPr>
        <p:sp>
          <p:nvSpPr>
            <p:cNvPr id="11" name="Google Shape;11;p2"/>
            <p:cNvSpPr/>
            <p:nvPr/>
          </p:nvSpPr>
          <p:spPr>
            <a:xfrm>
              <a:off x="2230267" y="2829423"/>
              <a:ext cx="1797415" cy="657537"/>
            </a:xfrm>
            <a:custGeom>
              <a:avLst/>
              <a:gdLst/>
              <a:ahLst/>
              <a:cxnLst/>
              <a:rect l="l" t="t" r="r" b="b"/>
              <a:pathLst>
                <a:path w="12219" h="4470" extrusionOk="0">
                  <a:moveTo>
                    <a:pt x="12060" y="0"/>
                  </a:moveTo>
                  <a:lnTo>
                    <a:pt x="1" y="2915"/>
                  </a:lnTo>
                  <a:lnTo>
                    <a:pt x="12219" y="4470"/>
                  </a:lnTo>
                  <a:lnTo>
                    <a:pt x="1206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230267" y="2698210"/>
              <a:ext cx="1773438" cy="716671"/>
            </a:xfrm>
            <a:custGeom>
              <a:avLst/>
              <a:gdLst/>
              <a:ahLst/>
              <a:cxnLst/>
              <a:rect l="l" t="t" r="r" b="b"/>
              <a:pathLst>
                <a:path w="12056" h="4872" extrusionOk="0">
                  <a:moveTo>
                    <a:pt x="323" y="0"/>
                  </a:moveTo>
                  <a:lnTo>
                    <a:pt x="1" y="3895"/>
                  </a:lnTo>
                  <a:lnTo>
                    <a:pt x="11728" y="4872"/>
                  </a:lnTo>
                  <a:lnTo>
                    <a:pt x="12055" y="981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68715" y="2905620"/>
              <a:ext cx="1291832" cy="108854"/>
            </a:xfrm>
            <a:custGeom>
              <a:avLst/>
              <a:gdLst/>
              <a:ahLst/>
              <a:cxnLst/>
              <a:rect l="l" t="t" r="r" b="b"/>
              <a:pathLst>
                <a:path w="8782" h="740" extrusionOk="0">
                  <a:moveTo>
                    <a:pt x="10" y="0"/>
                  </a:moveTo>
                  <a:cubicBezTo>
                    <a:pt x="7" y="0"/>
                    <a:pt x="5" y="0"/>
                    <a:pt x="5" y="1"/>
                  </a:cubicBezTo>
                  <a:cubicBezTo>
                    <a:pt x="1" y="15"/>
                    <a:pt x="1967" y="183"/>
                    <a:pt x="4391" y="388"/>
                  </a:cubicBezTo>
                  <a:cubicBezTo>
                    <a:pt x="6742" y="584"/>
                    <a:pt x="8670" y="739"/>
                    <a:pt x="8776" y="739"/>
                  </a:cubicBezTo>
                  <a:cubicBezTo>
                    <a:pt x="8780" y="739"/>
                    <a:pt x="8781" y="739"/>
                    <a:pt x="8781" y="739"/>
                  </a:cubicBezTo>
                  <a:cubicBezTo>
                    <a:pt x="8781" y="725"/>
                    <a:pt x="6819" y="557"/>
                    <a:pt x="4395" y="351"/>
                  </a:cubicBezTo>
                  <a:cubicBezTo>
                    <a:pt x="2041" y="151"/>
                    <a:pt x="119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464596" y="3055367"/>
              <a:ext cx="1292421" cy="108266"/>
            </a:xfrm>
            <a:custGeom>
              <a:avLst/>
              <a:gdLst/>
              <a:ahLst/>
              <a:cxnLst/>
              <a:rect l="l" t="t" r="r" b="b"/>
              <a:pathLst>
                <a:path w="8786" h="736" extrusionOk="0">
                  <a:moveTo>
                    <a:pt x="20" y="0"/>
                  </a:moveTo>
                  <a:cubicBezTo>
                    <a:pt x="13" y="0"/>
                    <a:pt x="10" y="0"/>
                    <a:pt x="10" y="1"/>
                  </a:cubicBezTo>
                  <a:cubicBezTo>
                    <a:pt x="1" y="10"/>
                    <a:pt x="1971" y="178"/>
                    <a:pt x="4395" y="384"/>
                  </a:cubicBezTo>
                  <a:cubicBezTo>
                    <a:pt x="6715" y="581"/>
                    <a:pt x="8623" y="735"/>
                    <a:pt x="8776" y="735"/>
                  </a:cubicBezTo>
                  <a:cubicBezTo>
                    <a:pt x="8782" y="735"/>
                    <a:pt x="8786" y="735"/>
                    <a:pt x="8786" y="734"/>
                  </a:cubicBezTo>
                  <a:cubicBezTo>
                    <a:pt x="8786" y="725"/>
                    <a:pt x="6824" y="552"/>
                    <a:pt x="4400" y="351"/>
                  </a:cubicBezTo>
                  <a:cubicBezTo>
                    <a:pt x="2076" y="154"/>
                    <a:pt x="173" y="0"/>
                    <a:pt x="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61442" y="2658347"/>
              <a:ext cx="707110" cy="194613"/>
            </a:xfrm>
            <a:custGeom>
              <a:avLst/>
              <a:gdLst/>
              <a:ahLst/>
              <a:cxnLst/>
              <a:rect l="l" t="t" r="r" b="b"/>
              <a:pathLst>
                <a:path w="4807" h="1323" extrusionOk="0">
                  <a:moveTo>
                    <a:pt x="187" y="0"/>
                  </a:moveTo>
                  <a:lnTo>
                    <a:pt x="407" y="276"/>
                  </a:lnTo>
                  <a:lnTo>
                    <a:pt x="150" y="402"/>
                  </a:lnTo>
                  <a:lnTo>
                    <a:pt x="299" y="673"/>
                  </a:lnTo>
                  <a:lnTo>
                    <a:pt x="0" y="925"/>
                  </a:lnTo>
                  <a:lnTo>
                    <a:pt x="4764" y="1322"/>
                  </a:lnTo>
                  <a:lnTo>
                    <a:pt x="4432" y="1028"/>
                  </a:lnTo>
                  <a:lnTo>
                    <a:pt x="4806" y="860"/>
                  </a:lnTo>
                  <a:lnTo>
                    <a:pt x="4489" y="584"/>
                  </a:lnTo>
                  <a:lnTo>
                    <a:pt x="4736" y="379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2030360" y="1212216"/>
            <a:ext cx="67519" cy="1196217"/>
          </a:xfrm>
          <a:custGeom>
            <a:avLst/>
            <a:gdLst/>
            <a:ahLst/>
            <a:cxnLst/>
            <a:rect l="l" t="t" r="r" b="b"/>
            <a:pathLst>
              <a:path w="459" h="8132" extrusionOk="0">
                <a:moveTo>
                  <a:pt x="10" y="0"/>
                </a:moveTo>
                <a:cubicBezTo>
                  <a:pt x="1" y="0"/>
                  <a:pt x="94" y="1826"/>
                  <a:pt x="211" y="4068"/>
                </a:cubicBezTo>
                <a:cubicBezTo>
                  <a:pt x="328" y="6310"/>
                  <a:pt x="430" y="8131"/>
                  <a:pt x="444" y="8131"/>
                </a:cubicBezTo>
                <a:cubicBezTo>
                  <a:pt x="458" y="8131"/>
                  <a:pt x="360" y="6305"/>
                  <a:pt x="244" y="4063"/>
                </a:cubicBezTo>
                <a:cubicBezTo>
                  <a:pt x="127" y="1822"/>
                  <a:pt x="24" y="0"/>
                  <a:pt x="10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399313" y="330370"/>
            <a:ext cx="1572051" cy="1622218"/>
            <a:chOff x="169263" y="931845"/>
            <a:chExt cx="1572051" cy="1622218"/>
          </a:xfrm>
        </p:grpSpPr>
        <p:sp>
          <p:nvSpPr>
            <p:cNvPr id="18" name="Google Shape;18;p2"/>
            <p:cNvSpPr/>
            <p:nvPr/>
          </p:nvSpPr>
          <p:spPr>
            <a:xfrm>
              <a:off x="218688" y="1065117"/>
              <a:ext cx="1417456" cy="1488946"/>
            </a:xfrm>
            <a:custGeom>
              <a:avLst/>
              <a:gdLst/>
              <a:ahLst/>
              <a:cxnLst/>
              <a:rect l="l" t="t" r="r" b="b"/>
              <a:pathLst>
                <a:path w="9636" h="10122" extrusionOk="0">
                  <a:moveTo>
                    <a:pt x="1505" y="1"/>
                  </a:moveTo>
                  <a:lnTo>
                    <a:pt x="1" y="7553"/>
                  </a:lnTo>
                  <a:cubicBezTo>
                    <a:pt x="701" y="8253"/>
                    <a:pt x="1439" y="8912"/>
                    <a:pt x="2630" y="9155"/>
                  </a:cubicBezTo>
                  <a:lnTo>
                    <a:pt x="8361" y="10121"/>
                  </a:lnTo>
                  <a:lnTo>
                    <a:pt x="9636" y="1248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9263" y="996422"/>
              <a:ext cx="1470412" cy="1489682"/>
            </a:xfrm>
            <a:custGeom>
              <a:avLst/>
              <a:gdLst/>
              <a:ahLst/>
              <a:cxnLst/>
              <a:rect l="l" t="t" r="r" b="b"/>
              <a:pathLst>
                <a:path w="9996" h="10127" extrusionOk="0">
                  <a:moveTo>
                    <a:pt x="1514" y="1"/>
                  </a:moveTo>
                  <a:lnTo>
                    <a:pt x="0" y="7557"/>
                  </a:lnTo>
                  <a:lnTo>
                    <a:pt x="2635" y="9164"/>
                  </a:lnTo>
                  <a:lnTo>
                    <a:pt x="8370" y="10126"/>
                  </a:lnTo>
                  <a:lnTo>
                    <a:pt x="9995" y="1602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70587" y="2046856"/>
              <a:ext cx="387020" cy="296259"/>
            </a:xfrm>
            <a:custGeom>
              <a:avLst/>
              <a:gdLst/>
              <a:ahLst/>
              <a:cxnLst/>
              <a:rect l="l" t="t" r="r" b="b"/>
              <a:pathLst>
                <a:path w="2631" h="2014" extrusionOk="0">
                  <a:moveTo>
                    <a:pt x="1061" y="1"/>
                  </a:moveTo>
                  <a:lnTo>
                    <a:pt x="1" y="412"/>
                  </a:lnTo>
                  <a:cubicBezTo>
                    <a:pt x="1" y="412"/>
                    <a:pt x="388" y="1033"/>
                    <a:pt x="949" y="1374"/>
                  </a:cubicBezTo>
                  <a:cubicBezTo>
                    <a:pt x="1462" y="1696"/>
                    <a:pt x="2035" y="1910"/>
                    <a:pt x="2628" y="2013"/>
                  </a:cubicBezTo>
                  <a:lnTo>
                    <a:pt x="2628" y="2013"/>
                  </a:lnTo>
                  <a:cubicBezTo>
                    <a:pt x="2565" y="1992"/>
                    <a:pt x="1371" y="1372"/>
                    <a:pt x="1061" y="1"/>
                  </a:cubicBezTo>
                  <a:close/>
                  <a:moveTo>
                    <a:pt x="2628" y="2013"/>
                  </a:moveTo>
                  <a:cubicBezTo>
                    <a:pt x="2629" y="2014"/>
                    <a:pt x="2630" y="2014"/>
                    <a:pt x="2630" y="2014"/>
                  </a:cubicBezTo>
                  <a:cubicBezTo>
                    <a:pt x="2630" y="2014"/>
                    <a:pt x="2630" y="2014"/>
                    <a:pt x="2630" y="2014"/>
                  </a:cubicBezTo>
                  <a:cubicBezTo>
                    <a:pt x="2629" y="2013"/>
                    <a:pt x="2629" y="2013"/>
                    <a:pt x="2628" y="201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0587" y="2046856"/>
              <a:ext cx="387020" cy="296259"/>
            </a:xfrm>
            <a:custGeom>
              <a:avLst/>
              <a:gdLst/>
              <a:ahLst/>
              <a:cxnLst/>
              <a:rect l="l" t="t" r="r" b="b"/>
              <a:pathLst>
                <a:path w="2631" h="2014" extrusionOk="0">
                  <a:moveTo>
                    <a:pt x="1061" y="1"/>
                  </a:moveTo>
                  <a:cubicBezTo>
                    <a:pt x="743" y="220"/>
                    <a:pt x="397" y="479"/>
                    <a:pt x="165" y="479"/>
                  </a:cubicBezTo>
                  <a:cubicBezTo>
                    <a:pt x="100" y="479"/>
                    <a:pt x="45" y="459"/>
                    <a:pt x="1" y="412"/>
                  </a:cubicBezTo>
                  <a:lnTo>
                    <a:pt x="1" y="412"/>
                  </a:lnTo>
                  <a:cubicBezTo>
                    <a:pt x="1" y="412"/>
                    <a:pt x="388" y="1033"/>
                    <a:pt x="949" y="1374"/>
                  </a:cubicBezTo>
                  <a:cubicBezTo>
                    <a:pt x="1462" y="1696"/>
                    <a:pt x="2035" y="1910"/>
                    <a:pt x="2628" y="2013"/>
                  </a:cubicBezTo>
                  <a:lnTo>
                    <a:pt x="2628" y="2013"/>
                  </a:lnTo>
                  <a:cubicBezTo>
                    <a:pt x="2565" y="1992"/>
                    <a:pt x="1371" y="1372"/>
                    <a:pt x="1061" y="1"/>
                  </a:cubicBezTo>
                  <a:close/>
                  <a:moveTo>
                    <a:pt x="2628" y="2013"/>
                  </a:moveTo>
                  <a:cubicBezTo>
                    <a:pt x="2629" y="2014"/>
                    <a:pt x="2630" y="2014"/>
                    <a:pt x="2630" y="2014"/>
                  </a:cubicBezTo>
                  <a:cubicBezTo>
                    <a:pt x="2630" y="2014"/>
                    <a:pt x="2630" y="2014"/>
                    <a:pt x="2630" y="2014"/>
                  </a:cubicBezTo>
                  <a:cubicBezTo>
                    <a:pt x="2629" y="2013"/>
                    <a:pt x="2629" y="2013"/>
                    <a:pt x="2628" y="20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8688" y="931845"/>
              <a:ext cx="620615" cy="304497"/>
            </a:xfrm>
            <a:custGeom>
              <a:avLst/>
              <a:gdLst/>
              <a:ahLst/>
              <a:cxnLst/>
              <a:rect l="l" t="t" r="r" b="b"/>
              <a:pathLst>
                <a:path w="4219" h="2070" extrusionOk="0">
                  <a:moveTo>
                    <a:pt x="3961" y="0"/>
                  </a:moveTo>
                  <a:lnTo>
                    <a:pt x="1" y="1187"/>
                  </a:lnTo>
                  <a:lnTo>
                    <a:pt x="318" y="2069"/>
                  </a:lnTo>
                  <a:lnTo>
                    <a:pt x="4218" y="827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265003" y="1060263"/>
              <a:ext cx="476310" cy="560745"/>
            </a:xfrm>
            <a:custGeom>
              <a:avLst/>
              <a:gdLst/>
              <a:ahLst/>
              <a:cxnLst/>
              <a:rect l="l" t="t" r="r" b="b"/>
              <a:pathLst>
                <a:path w="3238" h="3812" extrusionOk="0">
                  <a:moveTo>
                    <a:pt x="678" y="1"/>
                  </a:moveTo>
                  <a:lnTo>
                    <a:pt x="1" y="538"/>
                  </a:lnTo>
                  <a:lnTo>
                    <a:pt x="2532" y="3812"/>
                  </a:lnTo>
                  <a:lnTo>
                    <a:pt x="3237" y="3200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6994" y="1423597"/>
              <a:ext cx="948942" cy="179021"/>
            </a:xfrm>
            <a:custGeom>
              <a:avLst/>
              <a:gdLst/>
              <a:ahLst/>
              <a:cxnLst/>
              <a:rect l="l" t="t" r="r" b="b"/>
              <a:pathLst>
                <a:path w="6451" h="1217" extrusionOk="0">
                  <a:moveTo>
                    <a:pt x="4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1" y="11"/>
                    <a:pt x="1444" y="291"/>
                    <a:pt x="3223" y="623"/>
                  </a:cubicBezTo>
                  <a:cubicBezTo>
                    <a:pt x="4972" y="958"/>
                    <a:pt x="6400" y="1216"/>
                    <a:pt x="6449" y="1216"/>
                  </a:cubicBezTo>
                  <a:cubicBezTo>
                    <a:pt x="6450" y="1216"/>
                    <a:pt x="6451" y="1216"/>
                    <a:pt x="6451" y="1216"/>
                  </a:cubicBezTo>
                  <a:cubicBezTo>
                    <a:pt x="6451" y="1202"/>
                    <a:pt x="5008" y="922"/>
                    <a:pt x="3228" y="590"/>
                  </a:cubicBezTo>
                  <a:cubicBezTo>
                    <a:pt x="1494" y="258"/>
                    <a:pt x="75" y="1"/>
                    <a:pt x="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39925" y="1593349"/>
              <a:ext cx="950266" cy="178874"/>
            </a:xfrm>
            <a:custGeom>
              <a:avLst/>
              <a:gdLst/>
              <a:ahLst/>
              <a:cxnLst/>
              <a:rect l="l" t="t" r="r" b="b"/>
              <a:pathLst>
                <a:path w="6460" h="1216" extrusionOk="0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5"/>
                    <a:pt x="1444" y="286"/>
                    <a:pt x="3223" y="627"/>
                  </a:cubicBezTo>
                  <a:cubicBezTo>
                    <a:pt x="4958" y="955"/>
                    <a:pt x="6377" y="1216"/>
                    <a:pt x="6448" y="1216"/>
                  </a:cubicBezTo>
                  <a:cubicBezTo>
                    <a:pt x="6450" y="1216"/>
                    <a:pt x="6451" y="1216"/>
                    <a:pt x="6451" y="1215"/>
                  </a:cubicBezTo>
                  <a:cubicBezTo>
                    <a:pt x="6460" y="1211"/>
                    <a:pt x="5007" y="931"/>
                    <a:pt x="3228" y="590"/>
                  </a:cubicBezTo>
                  <a:cubicBezTo>
                    <a:pt x="1479" y="259"/>
                    <a:pt x="51" y="1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6536" y="1747215"/>
              <a:ext cx="950413" cy="178874"/>
            </a:xfrm>
            <a:custGeom>
              <a:avLst/>
              <a:gdLst/>
              <a:ahLst/>
              <a:cxnLst/>
              <a:rect l="l" t="t" r="r" b="b"/>
              <a:pathLst>
                <a:path w="6461" h="1216" extrusionOk="0">
                  <a:moveTo>
                    <a:pt x="4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" y="11"/>
                    <a:pt x="1444" y="291"/>
                    <a:pt x="3223" y="627"/>
                  </a:cubicBezTo>
                  <a:cubicBezTo>
                    <a:pt x="4977" y="958"/>
                    <a:pt x="6405" y="1216"/>
                    <a:pt x="6454" y="1216"/>
                  </a:cubicBezTo>
                  <a:cubicBezTo>
                    <a:pt x="6455" y="1216"/>
                    <a:pt x="6455" y="1216"/>
                    <a:pt x="6455" y="1216"/>
                  </a:cubicBezTo>
                  <a:cubicBezTo>
                    <a:pt x="6460" y="1202"/>
                    <a:pt x="5012" y="921"/>
                    <a:pt x="3233" y="590"/>
                  </a:cubicBezTo>
                  <a:cubicBezTo>
                    <a:pt x="1494" y="262"/>
                    <a:pt x="74" y="1"/>
                    <a:pt x="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8440" y="1892255"/>
              <a:ext cx="948942" cy="178874"/>
            </a:xfrm>
            <a:custGeom>
              <a:avLst/>
              <a:gdLst/>
              <a:ahLst/>
              <a:cxnLst/>
              <a:rect l="l" t="t" r="r" b="b"/>
              <a:pathLst>
                <a:path w="6451" h="1216" extrusionOk="0">
                  <a:moveTo>
                    <a:pt x="2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5"/>
                    <a:pt x="1443" y="295"/>
                    <a:pt x="3223" y="627"/>
                  </a:cubicBezTo>
                  <a:cubicBezTo>
                    <a:pt x="4957" y="954"/>
                    <a:pt x="6377" y="1216"/>
                    <a:pt x="6448" y="1216"/>
                  </a:cubicBezTo>
                  <a:cubicBezTo>
                    <a:pt x="6449" y="1216"/>
                    <a:pt x="6450" y="1215"/>
                    <a:pt x="6450" y="1215"/>
                  </a:cubicBezTo>
                  <a:cubicBezTo>
                    <a:pt x="6450" y="1206"/>
                    <a:pt x="5012" y="926"/>
                    <a:pt x="3228" y="589"/>
                  </a:cubicBezTo>
                  <a:cubicBezTo>
                    <a:pt x="1479" y="259"/>
                    <a:pt x="51" y="1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7007399" y="2849705"/>
            <a:ext cx="1651049" cy="1902140"/>
            <a:chOff x="1857224" y="3051689"/>
            <a:chExt cx="1651049" cy="1902140"/>
          </a:xfrm>
        </p:grpSpPr>
        <p:sp>
          <p:nvSpPr>
            <p:cNvPr id="29" name="Google Shape;29;p2"/>
            <p:cNvSpPr/>
            <p:nvPr/>
          </p:nvSpPr>
          <p:spPr>
            <a:xfrm>
              <a:off x="1857224" y="4540773"/>
              <a:ext cx="1405099" cy="413057"/>
            </a:xfrm>
            <a:custGeom>
              <a:avLst/>
              <a:gdLst/>
              <a:ahLst/>
              <a:cxnLst/>
              <a:rect l="l" t="t" r="r" b="b"/>
              <a:pathLst>
                <a:path w="9552" h="2808" extrusionOk="0">
                  <a:moveTo>
                    <a:pt x="8398" y="0"/>
                  </a:moveTo>
                  <a:lnTo>
                    <a:pt x="1066" y="687"/>
                  </a:lnTo>
                  <a:cubicBezTo>
                    <a:pt x="1063" y="687"/>
                    <a:pt x="1060" y="687"/>
                    <a:pt x="1057" y="687"/>
                  </a:cubicBezTo>
                  <a:cubicBezTo>
                    <a:pt x="477" y="687"/>
                    <a:pt x="5" y="1157"/>
                    <a:pt x="1" y="1738"/>
                  </a:cubicBezTo>
                  <a:lnTo>
                    <a:pt x="1" y="1747"/>
                  </a:lnTo>
                  <a:cubicBezTo>
                    <a:pt x="1" y="2331"/>
                    <a:pt x="473" y="2807"/>
                    <a:pt x="1061" y="2807"/>
                  </a:cubicBezTo>
                  <a:lnTo>
                    <a:pt x="7875" y="2775"/>
                  </a:lnTo>
                  <a:cubicBezTo>
                    <a:pt x="9552" y="2219"/>
                    <a:pt x="8398" y="1"/>
                    <a:pt x="8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37595" y="4540037"/>
              <a:ext cx="1370678" cy="410409"/>
            </a:xfrm>
            <a:custGeom>
              <a:avLst/>
              <a:gdLst/>
              <a:ahLst/>
              <a:cxnLst/>
              <a:rect l="l" t="t" r="r" b="b"/>
              <a:pathLst>
                <a:path w="9318" h="2790" extrusionOk="0">
                  <a:moveTo>
                    <a:pt x="8192" y="1"/>
                  </a:moveTo>
                  <a:lnTo>
                    <a:pt x="1042" y="669"/>
                  </a:lnTo>
                  <a:cubicBezTo>
                    <a:pt x="346" y="683"/>
                    <a:pt x="0" y="1019"/>
                    <a:pt x="0" y="1729"/>
                  </a:cubicBezTo>
                  <a:cubicBezTo>
                    <a:pt x="0" y="2302"/>
                    <a:pt x="212" y="2790"/>
                    <a:pt x="997" y="2790"/>
                  </a:cubicBezTo>
                  <a:cubicBezTo>
                    <a:pt x="1012" y="2790"/>
                    <a:pt x="1027" y="2789"/>
                    <a:pt x="1042" y="2789"/>
                  </a:cubicBezTo>
                  <a:lnTo>
                    <a:pt x="7683" y="2770"/>
                  </a:lnTo>
                  <a:cubicBezTo>
                    <a:pt x="9318" y="2219"/>
                    <a:pt x="8192" y="1"/>
                    <a:pt x="8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9654" y="4595052"/>
              <a:ext cx="884365" cy="348627"/>
            </a:xfrm>
            <a:custGeom>
              <a:avLst/>
              <a:gdLst/>
              <a:ahLst/>
              <a:cxnLst/>
              <a:rect l="l" t="t" r="r" b="b"/>
              <a:pathLst>
                <a:path w="6012" h="2370" extrusionOk="0">
                  <a:moveTo>
                    <a:pt x="5937" y="0"/>
                  </a:moveTo>
                  <a:lnTo>
                    <a:pt x="5708" y="10"/>
                  </a:lnTo>
                  <a:lnTo>
                    <a:pt x="4867" y="52"/>
                  </a:lnTo>
                  <a:lnTo>
                    <a:pt x="2093" y="206"/>
                  </a:lnTo>
                  <a:cubicBezTo>
                    <a:pt x="1953" y="211"/>
                    <a:pt x="1827" y="220"/>
                    <a:pt x="1691" y="220"/>
                  </a:cubicBezTo>
                  <a:cubicBezTo>
                    <a:pt x="1556" y="220"/>
                    <a:pt x="1430" y="229"/>
                    <a:pt x="1299" y="239"/>
                  </a:cubicBezTo>
                  <a:cubicBezTo>
                    <a:pt x="1173" y="243"/>
                    <a:pt x="1051" y="257"/>
                    <a:pt x="925" y="267"/>
                  </a:cubicBezTo>
                  <a:cubicBezTo>
                    <a:pt x="804" y="276"/>
                    <a:pt x="682" y="304"/>
                    <a:pt x="570" y="346"/>
                  </a:cubicBezTo>
                  <a:cubicBezTo>
                    <a:pt x="458" y="383"/>
                    <a:pt x="360" y="449"/>
                    <a:pt x="271" y="538"/>
                  </a:cubicBezTo>
                  <a:cubicBezTo>
                    <a:pt x="192" y="617"/>
                    <a:pt x="131" y="720"/>
                    <a:pt x="94" y="827"/>
                  </a:cubicBezTo>
                  <a:cubicBezTo>
                    <a:pt x="56" y="930"/>
                    <a:pt x="33" y="1033"/>
                    <a:pt x="19" y="1145"/>
                  </a:cubicBezTo>
                  <a:cubicBezTo>
                    <a:pt x="5" y="1243"/>
                    <a:pt x="0" y="1341"/>
                    <a:pt x="0" y="1444"/>
                  </a:cubicBezTo>
                  <a:cubicBezTo>
                    <a:pt x="0" y="1612"/>
                    <a:pt x="28" y="1780"/>
                    <a:pt x="94" y="1939"/>
                  </a:cubicBezTo>
                  <a:cubicBezTo>
                    <a:pt x="140" y="2055"/>
                    <a:pt x="220" y="2158"/>
                    <a:pt x="313" y="2242"/>
                  </a:cubicBezTo>
                  <a:cubicBezTo>
                    <a:pt x="374" y="2294"/>
                    <a:pt x="444" y="2331"/>
                    <a:pt x="519" y="2359"/>
                  </a:cubicBezTo>
                  <a:cubicBezTo>
                    <a:pt x="539" y="2366"/>
                    <a:pt x="552" y="2369"/>
                    <a:pt x="556" y="2369"/>
                  </a:cubicBezTo>
                  <a:cubicBezTo>
                    <a:pt x="562" y="2369"/>
                    <a:pt x="550" y="2363"/>
                    <a:pt x="519" y="2354"/>
                  </a:cubicBezTo>
                  <a:cubicBezTo>
                    <a:pt x="449" y="2322"/>
                    <a:pt x="379" y="2280"/>
                    <a:pt x="327" y="2238"/>
                  </a:cubicBezTo>
                  <a:cubicBezTo>
                    <a:pt x="234" y="2154"/>
                    <a:pt x="164" y="2046"/>
                    <a:pt x="117" y="1939"/>
                  </a:cubicBezTo>
                  <a:cubicBezTo>
                    <a:pt x="52" y="1785"/>
                    <a:pt x="24" y="1616"/>
                    <a:pt x="28" y="1453"/>
                  </a:cubicBezTo>
                  <a:cubicBezTo>
                    <a:pt x="28" y="1355"/>
                    <a:pt x="33" y="1261"/>
                    <a:pt x="52" y="1163"/>
                  </a:cubicBezTo>
                  <a:cubicBezTo>
                    <a:pt x="66" y="1056"/>
                    <a:pt x="89" y="958"/>
                    <a:pt x="126" y="860"/>
                  </a:cubicBezTo>
                  <a:cubicBezTo>
                    <a:pt x="164" y="752"/>
                    <a:pt x="229" y="659"/>
                    <a:pt x="304" y="580"/>
                  </a:cubicBezTo>
                  <a:cubicBezTo>
                    <a:pt x="383" y="495"/>
                    <a:pt x="486" y="439"/>
                    <a:pt x="589" y="397"/>
                  </a:cubicBezTo>
                  <a:cubicBezTo>
                    <a:pt x="701" y="355"/>
                    <a:pt x="818" y="332"/>
                    <a:pt x="939" y="327"/>
                  </a:cubicBezTo>
                  <a:cubicBezTo>
                    <a:pt x="1061" y="313"/>
                    <a:pt x="1187" y="304"/>
                    <a:pt x="1313" y="295"/>
                  </a:cubicBezTo>
                  <a:cubicBezTo>
                    <a:pt x="1444" y="290"/>
                    <a:pt x="1570" y="285"/>
                    <a:pt x="1705" y="281"/>
                  </a:cubicBezTo>
                  <a:cubicBezTo>
                    <a:pt x="1841" y="281"/>
                    <a:pt x="1971" y="267"/>
                    <a:pt x="2107" y="262"/>
                  </a:cubicBezTo>
                  <a:lnTo>
                    <a:pt x="4881" y="99"/>
                  </a:lnTo>
                  <a:lnTo>
                    <a:pt x="5722" y="47"/>
                  </a:lnTo>
                  <a:lnTo>
                    <a:pt x="5951" y="28"/>
                  </a:lnTo>
                  <a:lnTo>
                    <a:pt x="6007" y="24"/>
                  </a:lnTo>
                  <a:cubicBezTo>
                    <a:pt x="5997" y="5"/>
                    <a:pt x="6007" y="5"/>
                    <a:pt x="60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19334" y="4563426"/>
              <a:ext cx="142981" cy="144746"/>
            </a:xfrm>
            <a:custGeom>
              <a:avLst/>
              <a:gdLst/>
              <a:ahLst/>
              <a:cxnLst/>
              <a:rect l="l" t="t" r="r" b="b"/>
              <a:pathLst>
                <a:path w="972" h="984" extrusionOk="0">
                  <a:moveTo>
                    <a:pt x="75" y="1"/>
                  </a:moveTo>
                  <a:cubicBezTo>
                    <a:pt x="75" y="1"/>
                    <a:pt x="66" y="15"/>
                    <a:pt x="47" y="57"/>
                  </a:cubicBezTo>
                  <a:cubicBezTo>
                    <a:pt x="24" y="117"/>
                    <a:pt x="15" y="173"/>
                    <a:pt x="5" y="234"/>
                  </a:cubicBezTo>
                  <a:cubicBezTo>
                    <a:pt x="5" y="271"/>
                    <a:pt x="1" y="314"/>
                    <a:pt x="5" y="356"/>
                  </a:cubicBezTo>
                  <a:cubicBezTo>
                    <a:pt x="36" y="712"/>
                    <a:pt x="335" y="983"/>
                    <a:pt x="687" y="983"/>
                  </a:cubicBezTo>
                  <a:cubicBezTo>
                    <a:pt x="704" y="983"/>
                    <a:pt x="721" y="983"/>
                    <a:pt x="738" y="981"/>
                  </a:cubicBezTo>
                  <a:cubicBezTo>
                    <a:pt x="794" y="981"/>
                    <a:pt x="855" y="963"/>
                    <a:pt x="911" y="944"/>
                  </a:cubicBezTo>
                  <a:cubicBezTo>
                    <a:pt x="935" y="939"/>
                    <a:pt x="953" y="925"/>
                    <a:pt x="972" y="916"/>
                  </a:cubicBezTo>
                  <a:lnTo>
                    <a:pt x="972" y="916"/>
                  </a:lnTo>
                  <a:cubicBezTo>
                    <a:pt x="902" y="935"/>
                    <a:pt x="838" y="945"/>
                    <a:pt x="770" y="945"/>
                  </a:cubicBezTo>
                  <a:cubicBezTo>
                    <a:pt x="757" y="945"/>
                    <a:pt x="743" y="945"/>
                    <a:pt x="729" y="944"/>
                  </a:cubicBezTo>
                  <a:lnTo>
                    <a:pt x="659" y="944"/>
                  </a:lnTo>
                  <a:cubicBezTo>
                    <a:pt x="295" y="921"/>
                    <a:pt x="15" y="598"/>
                    <a:pt x="38" y="234"/>
                  </a:cubicBezTo>
                  <a:cubicBezTo>
                    <a:pt x="43" y="150"/>
                    <a:pt x="52" y="75"/>
                    <a:pt x="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36408" y="3642586"/>
              <a:ext cx="754476" cy="957474"/>
            </a:xfrm>
            <a:custGeom>
              <a:avLst/>
              <a:gdLst/>
              <a:ahLst/>
              <a:cxnLst/>
              <a:rect l="l" t="t" r="r" b="b"/>
              <a:pathLst>
                <a:path w="5129" h="6509" extrusionOk="0">
                  <a:moveTo>
                    <a:pt x="2656" y="1"/>
                  </a:moveTo>
                  <a:cubicBezTo>
                    <a:pt x="2474" y="1"/>
                    <a:pt x="2303" y="8"/>
                    <a:pt x="2251" y="21"/>
                  </a:cubicBezTo>
                  <a:lnTo>
                    <a:pt x="2097" y="82"/>
                  </a:lnTo>
                  <a:cubicBezTo>
                    <a:pt x="1186" y="189"/>
                    <a:pt x="1042" y="801"/>
                    <a:pt x="617" y="1413"/>
                  </a:cubicBezTo>
                  <a:lnTo>
                    <a:pt x="0" y="2548"/>
                  </a:lnTo>
                  <a:lnTo>
                    <a:pt x="1130" y="3234"/>
                  </a:lnTo>
                  <a:lnTo>
                    <a:pt x="1088" y="4972"/>
                  </a:lnTo>
                  <a:lnTo>
                    <a:pt x="626" y="6508"/>
                  </a:lnTo>
                  <a:lnTo>
                    <a:pt x="626" y="6508"/>
                  </a:lnTo>
                  <a:lnTo>
                    <a:pt x="4876" y="6270"/>
                  </a:lnTo>
                  <a:lnTo>
                    <a:pt x="4404" y="4808"/>
                  </a:lnTo>
                  <a:lnTo>
                    <a:pt x="4970" y="2580"/>
                  </a:lnTo>
                  <a:cubicBezTo>
                    <a:pt x="5012" y="2277"/>
                    <a:pt x="5128" y="1712"/>
                    <a:pt x="5054" y="1413"/>
                  </a:cubicBezTo>
                  <a:cubicBezTo>
                    <a:pt x="4806" y="479"/>
                    <a:pt x="3830" y="203"/>
                    <a:pt x="3167" y="30"/>
                  </a:cubicBezTo>
                  <a:cubicBezTo>
                    <a:pt x="3092" y="10"/>
                    <a:pt x="2866" y="1"/>
                    <a:pt x="265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851466" y="4353075"/>
              <a:ext cx="69431" cy="88407"/>
            </a:xfrm>
            <a:custGeom>
              <a:avLst/>
              <a:gdLst/>
              <a:ahLst/>
              <a:cxnLst/>
              <a:rect l="l" t="t" r="r" b="b"/>
              <a:pathLst>
                <a:path w="472" h="601" extrusionOk="0">
                  <a:moveTo>
                    <a:pt x="201" y="1"/>
                  </a:moveTo>
                  <a:cubicBezTo>
                    <a:pt x="186" y="1"/>
                    <a:pt x="172" y="2"/>
                    <a:pt x="159" y="6"/>
                  </a:cubicBezTo>
                  <a:cubicBezTo>
                    <a:pt x="206" y="15"/>
                    <a:pt x="257" y="34"/>
                    <a:pt x="299" y="57"/>
                  </a:cubicBezTo>
                  <a:cubicBezTo>
                    <a:pt x="346" y="85"/>
                    <a:pt x="378" y="132"/>
                    <a:pt x="402" y="179"/>
                  </a:cubicBezTo>
                  <a:cubicBezTo>
                    <a:pt x="453" y="310"/>
                    <a:pt x="416" y="454"/>
                    <a:pt x="299" y="529"/>
                  </a:cubicBezTo>
                  <a:cubicBezTo>
                    <a:pt x="252" y="557"/>
                    <a:pt x="201" y="576"/>
                    <a:pt x="145" y="576"/>
                  </a:cubicBezTo>
                  <a:cubicBezTo>
                    <a:pt x="98" y="571"/>
                    <a:pt x="47" y="557"/>
                    <a:pt x="0" y="543"/>
                  </a:cubicBezTo>
                  <a:lnTo>
                    <a:pt x="0" y="543"/>
                  </a:lnTo>
                  <a:cubicBezTo>
                    <a:pt x="33" y="581"/>
                    <a:pt x="93" y="599"/>
                    <a:pt x="145" y="599"/>
                  </a:cubicBezTo>
                  <a:cubicBezTo>
                    <a:pt x="153" y="600"/>
                    <a:pt x="161" y="600"/>
                    <a:pt x="169" y="600"/>
                  </a:cubicBezTo>
                  <a:cubicBezTo>
                    <a:pt x="224" y="600"/>
                    <a:pt x="273" y="586"/>
                    <a:pt x="322" y="557"/>
                  </a:cubicBezTo>
                  <a:cubicBezTo>
                    <a:pt x="383" y="520"/>
                    <a:pt x="430" y="454"/>
                    <a:pt x="453" y="384"/>
                  </a:cubicBezTo>
                  <a:cubicBezTo>
                    <a:pt x="472" y="314"/>
                    <a:pt x="472" y="240"/>
                    <a:pt x="439" y="170"/>
                  </a:cubicBezTo>
                  <a:cubicBezTo>
                    <a:pt x="406" y="114"/>
                    <a:pt x="369" y="67"/>
                    <a:pt x="318" y="39"/>
                  </a:cubicBezTo>
                  <a:cubicBezTo>
                    <a:pt x="283" y="15"/>
                    <a:pt x="241" y="1"/>
                    <a:pt x="2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023131" y="4077705"/>
              <a:ext cx="288022" cy="95762"/>
            </a:xfrm>
            <a:custGeom>
              <a:avLst/>
              <a:gdLst/>
              <a:ahLst/>
              <a:cxnLst/>
              <a:rect l="l" t="t" r="r" b="b"/>
              <a:pathLst>
                <a:path w="1958" h="651" extrusionOk="0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0"/>
                    <a:pt x="435" y="159"/>
                    <a:pt x="977" y="342"/>
                  </a:cubicBezTo>
                  <a:cubicBezTo>
                    <a:pt x="1496" y="518"/>
                    <a:pt x="1929" y="650"/>
                    <a:pt x="1956" y="650"/>
                  </a:cubicBezTo>
                  <a:cubicBezTo>
                    <a:pt x="1957" y="650"/>
                    <a:pt x="1958" y="650"/>
                    <a:pt x="1958" y="650"/>
                  </a:cubicBezTo>
                  <a:cubicBezTo>
                    <a:pt x="1958" y="645"/>
                    <a:pt x="1523" y="491"/>
                    <a:pt x="981" y="309"/>
                  </a:cubicBezTo>
                  <a:cubicBezTo>
                    <a:pt x="461" y="137"/>
                    <a:pt x="29" y="0"/>
                    <a:pt x="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918102" y="4194502"/>
              <a:ext cx="362160" cy="357747"/>
            </a:xfrm>
            <a:custGeom>
              <a:avLst/>
              <a:gdLst/>
              <a:ahLst/>
              <a:cxnLst/>
              <a:rect l="l" t="t" r="r" b="b"/>
              <a:pathLst>
                <a:path w="2462" h="2432" extrusionOk="0">
                  <a:moveTo>
                    <a:pt x="2050" y="1"/>
                  </a:moveTo>
                  <a:lnTo>
                    <a:pt x="1621" y="1495"/>
                  </a:lnTo>
                  <a:lnTo>
                    <a:pt x="0" y="2406"/>
                  </a:lnTo>
                  <a:cubicBezTo>
                    <a:pt x="122" y="2423"/>
                    <a:pt x="242" y="2431"/>
                    <a:pt x="362" y="2431"/>
                  </a:cubicBezTo>
                  <a:cubicBezTo>
                    <a:pt x="568" y="2431"/>
                    <a:pt x="772" y="2406"/>
                    <a:pt x="976" y="2359"/>
                  </a:cubicBezTo>
                  <a:cubicBezTo>
                    <a:pt x="1298" y="2284"/>
                    <a:pt x="1583" y="2107"/>
                    <a:pt x="1798" y="1859"/>
                  </a:cubicBezTo>
                  <a:cubicBezTo>
                    <a:pt x="1948" y="1668"/>
                    <a:pt x="2064" y="1458"/>
                    <a:pt x="2144" y="1229"/>
                  </a:cubicBezTo>
                  <a:cubicBezTo>
                    <a:pt x="2275" y="874"/>
                    <a:pt x="2377" y="505"/>
                    <a:pt x="2461" y="136"/>
                  </a:cubicBezTo>
                  <a:lnTo>
                    <a:pt x="20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796451" y="3904570"/>
              <a:ext cx="16622" cy="461894"/>
            </a:xfrm>
            <a:custGeom>
              <a:avLst/>
              <a:gdLst/>
              <a:ahLst/>
              <a:cxnLst/>
              <a:rect l="l" t="t" r="r" b="b"/>
              <a:pathLst>
                <a:path w="113" h="3140" extrusionOk="0">
                  <a:moveTo>
                    <a:pt x="108" y="1"/>
                  </a:moveTo>
                  <a:cubicBezTo>
                    <a:pt x="98" y="43"/>
                    <a:pt x="94" y="80"/>
                    <a:pt x="94" y="122"/>
                  </a:cubicBezTo>
                  <a:cubicBezTo>
                    <a:pt x="89" y="211"/>
                    <a:pt x="80" y="323"/>
                    <a:pt x="75" y="463"/>
                  </a:cubicBezTo>
                  <a:cubicBezTo>
                    <a:pt x="66" y="748"/>
                    <a:pt x="47" y="1140"/>
                    <a:pt x="38" y="1570"/>
                  </a:cubicBezTo>
                  <a:cubicBezTo>
                    <a:pt x="24" y="2004"/>
                    <a:pt x="10" y="2401"/>
                    <a:pt x="5" y="2681"/>
                  </a:cubicBezTo>
                  <a:cubicBezTo>
                    <a:pt x="5" y="2822"/>
                    <a:pt x="5" y="2929"/>
                    <a:pt x="0" y="3018"/>
                  </a:cubicBezTo>
                  <a:cubicBezTo>
                    <a:pt x="0" y="3060"/>
                    <a:pt x="0" y="3102"/>
                    <a:pt x="5" y="3139"/>
                  </a:cubicBezTo>
                  <a:cubicBezTo>
                    <a:pt x="10" y="3102"/>
                    <a:pt x="19" y="3060"/>
                    <a:pt x="19" y="3018"/>
                  </a:cubicBezTo>
                  <a:cubicBezTo>
                    <a:pt x="24" y="2929"/>
                    <a:pt x="28" y="2822"/>
                    <a:pt x="38" y="2681"/>
                  </a:cubicBezTo>
                  <a:cubicBezTo>
                    <a:pt x="47" y="2392"/>
                    <a:pt x="66" y="2004"/>
                    <a:pt x="75" y="1570"/>
                  </a:cubicBezTo>
                  <a:cubicBezTo>
                    <a:pt x="89" y="1140"/>
                    <a:pt x="98" y="743"/>
                    <a:pt x="108" y="463"/>
                  </a:cubicBezTo>
                  <a:cubicBezTo>
                    <a:pt x="108" y="323"/>
                    <a:pt x="108" y="211"/>
                    <a:pt x="112" y="122"/>
                  </a:cubicBezTo>
                  <a:cubicBezTo>
                    <a:pt x="112" y="80"/>
                    <a:pt x="112" y="43"/>
                    <a:pt x="1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661120" y="3971205"/>
              <a:ext cx="142981" cy="84730"/>
            </a:xfrm>
            <a:custGeom>
              <a:avLst/>
              <a:gdLst/>
              <a:ahLst/>
              <a:cxnLst/>
              <a:rect l="l" t="t" r="r" b="b"/>
              <a:pathLst>
                <a:path w="972" h="576" extrusionOk="0">
                  <a:moveTo>
                    <a:pt x="0" y="1"/>
                  </a:moveTo>
                  <a:cubicBezTo>
                    <a:pt x="150" y="113"/>
                    <a:pt x="309" y="211"/>
                    <a:pt x="477" y="304"/>
                  </a:cubicBezTo>
                  <a:cubicBezTo>
                    <a:pt x="635" y="407"/>
                    <a:pt x="804" y="500"/>
                    <a:pt x="972" y="575"/>
                  </a:cubicBezTo>
                  <a:cubicBezTo>
                    <a:pt x="822" y="463"/>
                    <a:pt x="663" y="360"/>
                    <a:pt x="495" y="272"/>
                  </a:cubicBezTo>
                  <a:cubicBezTo>
                    <a:pt x="337" y="173"/>
                    <a:pt x="173" y="8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896037" y="3795275"/>
              <a:ext cx="77816" cy="87819"/>
            </a:xfrm>
            <a:custGeom>
              <a:avLst/>
              <a:gdLst/>
              <a:ahLst/>
              <a:cxnLst/>
              <a:rect l="l" t="t" r="r" b="b"/>
              <a:pathLst>
                <a:path w="529" h="597" extrusionOk="0">
                  <a:moveTo>
                    <a:pt x="248" y="1"/>
                  </a:moveTo>
                  <a:lnTo>
                    <a:pt x="248" y="1"/>
                  </a:lnTo>
                  <a:cubicBezTo>
                    <a:pt x="187" y="6"/>
                    <a:pt x="136" y="29"/>
                    <a:pt x="99" y="71"/>
                  </a:cubicBezTo>
                  <a:cubicBezTo>
                    <a:pt x="52" y="118"/>
                    <a:pt x="24" y="169"/>
                    <a:pt x="15" y="230"/>
                  </a:cubicBezTo>
                  <a:cubicBezTo>
                    <a:pt x="1" y="277"/>
                    <a:pt x="5" y="328"/>
                    <a:pt x="19" y="375"/>
                  </a:cubicBezTo>
                  <a:cubicBezTo>
                    <a:pt x="58" y="510"/>
                    <a:pt x="176" y="597"/>
                    <a:pt x="308" y="597"/>
                  </a:cubicBezTo>
                  <a:cubicBezTo>
                    <a:pt x="336" y="597"/>
                    <a:pt x="364" y="593"/>
                    <a:pt x="393" y="585"/>
                  </a:cubicBezTo>
                  <a:cubicBezTo>
                    <a:pt x="449" y="580"/>
                    <a:pt x="496" y="543"/>
                    <a:pt x="528" y="496"/>
                  </a:cubicBezTo>
                  <a:lnTo>
                    <a:pt x="528" y="496"/>
                  </a:lnTo>
                  <a:cubicBezTo>
                    <a:pt x="486" y="519"/>
                    <a:pt x="440" y="543"/>
                    <a:pt x="379" y="543"/>
                  </a:cubicBezTo>
                  <a:cubicBezTo>
                    <a:pt x="355" y="549"/>
                    <a:pt x="331" y="553"/>
                    <a:pt x="307" y="553"/>
                  </a:cubicBezTo>
                  <a:cubicBezTo>
                    <a:pt x="279" y="553"/>
                    <a:pt x="250" y="548"/>
                    <a:pt x="220" y="538"/>
                  </a:cubicBezTo>
                  <a:cubicBezTo>
                    <a:pt x="159" y="519"/>
                    <a:pt x="103" y="473"/>
                    <a:pt x="75" y="417"/>
                  </a:cubicBezTo>
                  <a:cubicBezTo>
                    <a:pt x="43" y="365"/>
                    <a:pt x="29" y="295"/>
                    <a:pt x="43" y="230"/>
                  </a:cubicBezTo>
                  <a:cubicBezTo>
                    <a:pt x="52" y="178"/>
                    <a:pt x="85" y="132"/>
                    <a:pt x="117" y="90"/>
                  </a:cubicBezTo>
                  <a:cubicBezTo>
                    <a:pt x="159" y="52"/>
                    <a:pt x="201" y="24"/>
                    <a:pt x="2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834844" y="3980620"/>
              <a:ext cx="91643" cy="64283"/>
            </a:xfrm>
            <a:custGeom>
              <a:avLst/>
              <a:gdLst/>
              <a:ahLst/>
              <a:cxnLst/>
              <a:rect l="l" t="t" r="r" b="b"/>
              <a:pathLst>
                <a:path w="623" h="437" extrusionOk="0">
                  <a:moveTo>
                    <a:pt x="310" y="0"/>
                  </a:moveTo>
                  <a:cubicBezTo>
                    <a:pt x="155" y="0"/>
                    <a:pt x="24" y="125"/>
                    <a:pt x="15" y="278"/>
                  </a:cubicBezTo>
                  <a:cubicBezTo>
                    <a:pt x="1" y="334"/>
                    <a:pt x="15" y="390"/>
                    <a:pt x="48" y="436"/>
                  </a:cubicBezTo>
                  <a:cubicBezTo>
                    <a:pt x="38" y="380"/>
                    <a:pt x="34" y="334"/>
                    <a:pt x="43" y="282"/>
                  </a:cubicBezTo>
                  <a:cubicBezTo>
                    <a:pt x="48" y="231"/>
                    <a:pt x="71" y="180"/>
                    <a:pt x="108" y="137"/>
                  </a:cubicBezTo>
                  <a:cubicBezTo>
                    <a:pt x="163" y="71"/>
                    <a:pt x="241" y="37"/>
                    <a:pt x="320" y="37"/>
                  </a:cubicBezTo>
                  <a:cubicBezTo>
                    <a:pt x="369" y="37"/>
                    <a:pt x="419" y="50"/>
                    <a:pt x="463" y="77"/>
                  </a:cubicBezTo>
                  <a:cubicBezTo>
                    <a:pt x="510" y="114"/>
                    <a:pt x="547" y="156"/>
                    <a:pt x="571" y="203"/>
                  </a:cubicBezTo>
                  <a:cubicBezTo>
                    <a:pt x="585" y="250"/>
                    <a:pt x="599" y="296"/>
                    <a:pt x="603" y="348"/>
                  </a:cubicBezTo>
                  <a:cubicBezTo>
                    <a:pt x="622" y="296"/>
                    <a:pt x="617" y="236"/>
                    <a:pt x="594" y="189"/>
                  </a:cubicBezTo>
                  <a:cubicBezTo>
                    <a:pt x="571" y="133"/>
                    <a:pt x="533" y="86"/>
                    <a:pt x="482" y="49"/>
                  </a:cubicBezTo>
                  <a:cubicBezTo>
                    <a:pt x="440" y="21"/>
                    <a:pt x="389" y="7"/>
                    <a:pt x="342" y="2"/>
                  </a:cubicBezTo>
                  <a:cubicBezTo>
                    <a:pt x="331" y="1"/>
                    <a:pt x="320" y="0"/>
                    <a:pt x="31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34844" y="4206564"/>
              <a:ext cx="91643" cy="63694"/>
            </a:xfrm>
            <a:custGeom>
              <a:avLst/>
              <a:gdLst/>
              <a:ahLst/>
              <a:cxnLst/>
              <a:rect l="l" t="t" r="r" b="b"/>
              <a:pathLst>
                <a:path w="623" h="433" extrusionOk="0">
                  <a:moveTo>
                    <a:pt x="310" y="1"/>
                  </a:moveTo>
                  <a:cubicBezTo>
                    <a:pt x="155" y="1"/>
                    <a:pt x="24" y="125"/>
                    <a:pt x="15" y="273"/>
                  </a:cubicBezTo>
                  <a:cubicBezTo>
                    <a:pt x="1" y="334"/>
                    <a:pt x="15" y="386"/>
                    <a:pt x="48" y="432"/>
                  </a:cubicBezTo>
                  <a:cubicBezTo>
                    <a:pt x="38" y="381"/>
                    <a:pt x="34" y="330"/>
                    <a:pt x="43" y="283"/>
                  </a:cubicBezTo>
                  <a:cubicBezTo>
                    <a:pt x="48" y="227"/>
                    <a:pt x="71" y="175"/>
                    <a:pt x="108" y="133"/>
                  </a:cubicBezTo>
                  <a:cubicBezTo>
                    <a:pt x="166" y="70"/>
                    <a:pt x="242" y="37"/>
                    <a:pt x="320" y="37"/>
                  </a:cubicBezTo>
                  <a:cubicBezTo>
                    <a:pt x="369" y="37"/>
                    <a:pt x="418" y="50"/>
                    <a:pt x="463" y="77"/>
                  </a:cubicBezTo>
                  <a:cubicBezTo>
                    <a:pt x="510" y="110"/>
                    <a:pt x="547" y="152"/>
                    <a:pt x="571" y="199"/>
                  </a:cubicBezTo>
                  <a:cubicBezTo>
                    <a:pt x="585" y="245"/>
                    <a:pt x="599" y="292"/>
                    <a:pt x="603" y="344"/>
                  </a:cubicBezTo>
                  <a:cubicBezTo>
                    <a:pt x="622" y="292"/>
                    <a:pt x="617" y="236"/>
                    <a:pt x="594" y="189"/>
                  </a:cubicBezTo>
                  <a:cubicBezTo>
                    <a:pt x="571" y="129"/>
                    <a:pt x="533" y="82"/>
                    <a:pt x="482" y="49"/>
                  </a:cubicBezTo>
                  <a:cubicBezTo>
                    <a:pt x="440" y="17"/>
                    <a:pt x="389" y="7"/>
                    <a:pt x="342" y="3"/>
                  </a:cubicBezTo>
                  <a:cubicBezTo>
                    <a:pt x="331" y="1"/>
                    <a:pt x="320" y="1"/>
                    <a:pt x="3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999742" y="3901333"/>
              <a:ext cx="75756" cy="87230"/>
            </a:xfrm>
            <a:custGeom>
              <a:avLst/>
              <a:gdLst/>
              <a:ahLst/>
              <a:cxnLst/>
              <a:rect l="l" t="t" r="r" b="b"/>
              <a:pathLst>
                <a:path w="515" h="593" extrusionOk="0">
                  <a:moveTo>
                    <a:pt x="310" y="1"/>
                  </a:moveTo>
                  <a:cubicBezTo>
                    <a:pt x="274" y="1"/>
                    <a:pt x="237" y="8"/>
                    <a:pt x="202" y="23"/>
                  </a:cubicBezTo>
                  <a:cubicBezTo>
                    <a:pt x="132" y="51"/>
                    <a:pt x="71" y="102"/>
                    <a:pt x="43" y="172"/>
                  </a:cubicBezTo>
                  <a:cubicBezTo>
                    <a:pt x="10" y="242"/>
                    <a:pt x="1" y="322"/>
                    <a:pt x="24" y="392"/>
                  </a:cubicBezTo>
                  <a:cubicBezTo>
                    <a:pt x="43" y="448"/>
                    <a:pt x="80" y="499"/>
                    <a:pt x="127" y="536"/>
                  </a:cubicBezTo>
                  <a:cubicBezTo>
                    <a:pt x="160" y="578"/>
                    <a:pt x="216" y="592"/>
                    <a:pt x="272" y="592"/>
                  </a:cubicBezTo>
                  <a:cubicBezTo>
                    <a:pt x="225" y="578"/>
                    <a:pt x="178" y="546"/>
                    <a:pt x="155" y="518"/>
                  </a:cubicBezTo>
                  <a:cubicBezTo>
                    <a:pt x="113" y="485"/>
                    <a:pt x="85" y="438"/>
                    <a:pt x="66" y="382"/>
                  </a:cubicBezTo>
                  <a:cubicBezTo>
                    <a:pt x="24" y="251"/>
                    <a:pt x="94" y="116"/>
                    <a:pt x="216" y="55"/>
                  </a:cubicBezTo>
                  <a:cubicBezTo>
                    <a:pt x="249" y="45"/>
                    <a:pt x="290" y="38"/>
                    <a:pt x="330" y="38"/>
                  </a:cubicBezTo>
                  <a:cubicBezTo>
                    <a:pt x="345" y="38"/>
                    <a:pt x="360" y="39"/>
                    <a:pt x="374" y="41"/>
                  </a:cubicBezTo>
                  <a:cubicBezTo>
                    <a:pt x="431" y="51"/>
                    <a:pt x="477" y="69"/>
                    <a:pt x="515" y="93"/>
                  </a:cubicBezTo>
                  <a:cubicBezTo>
                    <a:pt x="482" y="46"/>
                    <a:pt x="431" y="18"/>
                    <a:pt x="374" y="9"/>
                  </a:cubicBezTo>
                  <a:cubicBezTo>
                    <a:pt x="353" y="3"/>
                    <a:pt x="332" y="1"/>
                    <a:pt x="3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888535" y="4079029"/>
              <a:ext cx="91496" cy="76933"/>
            </a:xfrm>
            <a:custGeom>
              <a:avLst/>
              <a:gdLst/>
              <a:ahLst/>
              <a:cxnLst/>
              <a:rect l="l" t="t" r="r" b="b"/>
              <a:pathLst>
                <a:path w="622" h="523" extrusionOk="0">
                  <a:moveTo>
                    <a:pt x="477" y="1"/>
                  </a:moveTo>
                  <a:lnTo>
                    <a:pt x="477" y="1"/>
                  </a:lnTo>
                  <a:cubicBezTo>
                    <a:pt x="514" y="38"/>
                    <a:pt x="537" y="85"/>
                    <a:pt x="542" y="132"/>
                  </a:cubicBezTo>
                  <a:cubicBezTo>
                    <a:pt x="551" y="188"/>
                    <a:pt x="551" y="244"/>
                    <a:pt x="542" y="295"/>
                  </a:cubicBezTo>
                  <a:cubicBezTo>
                    <a:pt x="499" y="420"/>
                    <a:pt x="385" y="493"/>
                    <a:pt x="265" y="493"/>
                  </a:cubicBezTo>
                  <a:cubicBezTo>
                    <a:pt x="255" y="493"/>
                    <a:pt x="244" y="492"/>
                    <a:pt x="234" y="491"/>
                  </a:cubicBezTo>
                  <a:cubicBezTo>
                    <a:pt x="178" y="477"/>
                    <a:pt x="126" y="454"/>
                    <a:pt x="84" y="421"/>
                  </a:cubicBezTo>
                  <a:cubicBezTo>
                    <a:pt x="52" y="384"/>
                    <a:pt x="24" y="342"/>
                    <a:pt x="0" y="295"/>
                  </a:cubicBezTo>
                  <a:lnTo>
                    <a:pt x="0" y="295"/>
                  </a:lnTo>
                  <a:cubicBezTo>
                    <a:pt x="5" y="351"/>
                    <a:pt x="33" y="403"/>
                    <a:pt x="75" y="435"/>
                  </a:cubicBezTo>
                  <a:cubicBezTo>
                    <a:pt x="130" y="493"/>
                    <a:pt x="203" y="523"/>
                    <a:pt x="280" y="523"/>
                  </a:cubicBezTo>
                  <a:cubicBezTo>
                    <a:pt x="314" y="523"/>
                    <a:pt x="349" y="517"/>
                    <a:pt x="383" y="505"/>
                  </a:cubicBezTo>
                  <a:cubicBezTo>
                    <a:pt x="542" y="454"/>
                    <a:pt x="621" y="286"/>
                    <a:pt x="570" y="127"/>
                  </a:cubicBezTo>
                  <a:cubicBezTo>
                    <a:pt x="561" y="76"/>
                    <a:pt x="523" y="29"/>
                    <a:pt x="4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3063" y="3771445"/>
              <a:ext cx="75021" cy="88701"/>
            </a:xfrm>
            <a:custGeom>
              <a:avLst/>
              <a:gdLst/>
              <a:ahLst/>
              <a:cxnLst/>
              <a:rect l="l" t="t" r="r" b="b"/>
              <a:pathLst>
                <a:path w="510" h="603" extrusionOk="0">
                  <a:moveTo>
                    <a:pt x="197" y="1"/>
                  </a:moveTo>
                  <a:cubicBezTo>
                    <a:pt x="184" y="1"/>
                    <a:pt x="172" y="2"/>
                    <a:pt x="159" y="4"/>
                  </a:cubicBezTo>
                  <a:cubicBezTo>
                    <a:pt x="211" y="18"/>
                    <a:pt x="257" y="37"/>
                    <a:pt x="299" y="65"/>
                  </a:cubicBezTo>
                  <a:cubicBezTo>
                    <a:pt x="346" y="93"/>
                    <a:pt x="379" y="140"/>
                    <a:pt x="402" y="186"/>
                  </a:cubicBezTo>
                  <a:cubicBezTo>
                    <a:pt x="435" y="252"/>
                    <a:pt x="435" y="312"/>
                    <a:pt x="416" y="378"/>
                  </a:cubicBezTo>
                  <a:cubicBezTo>
                    <a:pt x="393" y="439"/>
                    <a:pt x="351" y="495"/>
                    <a:pt x="299" y="532"/>
                  </a:cubicBezTo>
                  <a:cubicBezTo>
                    <a:pt x="253" y="555"/>
                    <a:pt x="201" y="574"/>
                    <a:pt x="150" y="574"/>
                  </a:cubicBezTo>
                  <a:cubicBezTo>
                    <a:pt x="103" y="574"/>
                    <a:pt x="47" y="560"/>
                    <a:pt x="1" y="541"/>
                  </a:cubicBezTo>
                  <a:lnTo>
                    <a:pt x="1" y="541"/>
                  </a:lnTo>
                  <a:cubicBezTo>
                    <a:pt x="38" y="583"/>
                    <a:pt x="94" y="602"/>
                    <a:pt x="150" y="602"/>
                  </a:cubicBezTo>
                  <a:cubicBezTo>
                    <a:pt x="157" y="603"/>
                    <a:pt x="164" y="603"/>
                    <a:pt x="170" y="603"/>
                  </a:cubicBezTo>
                  <a:cubicBezTo>
                    <a:pt x="215" y="603"/>
                    <a:pt x="259" y="590"/>
                    <a:pt x="299" y="574"/>
                  </a:cubicBezTo>
                  <a:cubicBezTo>
                    <a:pt x="454" y="495"/>
                    <a:pt x="510" y="322"/>
                    <a:pt x="440" y="168"/>
                  </a:cubicBezTo>
                  <a:cubicBezTo>
                    <a:pt x="412" y="116"/>
                    <a:pt x="370" y="70"/>
                    <a:pt x="318" y="42"/>
                  </a:cubicBezTo>
                  <a:cubicBezTo>
                    <a:pt x="282" y="13"/>
                    <a:pt x="239" y="1"/>
                    <a:pt x="1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073292" y="3984150"/>
              <a:ext cx="90172" cy="59428"/>
            </a:xfrm>
            <a:custGeom>
              <a:avLst/>
              <a:gdLst/>
              <a:ahLst/>
              <a:cxnLst/>
              <a:rect l="l" t="t" r="r" b="b"/>
              <a:pathLst>
                <a:path w="613" h="404" extrusionOk="0">
                  <a:moveTo>
                    <a:pt x="309" y="1"/>
                  </a:moveTo>
                  <a:cubicBezTo>
                    <a:pt x="303" y="1"/>
                    <a:pt x="297" y="1"/>
                    <a:pt x="290" y="1"/>
                  </a:cubicBezTo>
                  <a:cubicBezTo>
                    <a:pt x="215" y="6"/>
                    <a:pt x="145" y="39"/>
                    <a:pt x="94" y="90"/>
                  </a:cubicBezTo>
                  <a:cubicBezTo>
                    <a:pt x="52" y="132"/>
                    <a:pt x="24" y="188"/>
                    <a:pt x="10" y="249"/>
                  </a:cubicBezTo>
                  <a:cubicBezTo>
                    <a:pt x="1" y="300"/>
                    <a:pt x="5" y="356"/>
                    <a:pt x="33" y="403"/>
                  </a:cubicBezTo>
                  <a:cubicBezTo>
                    <a:pt x="29" y="352"/>
                    <a:pt x="29" y="300"/>
                    <a:pt x="38" y="254"/>
                  </a:cubicBezTo>
                  <a:cubicBezTo>
                    <a:pt x="52" y="202"/>
                    <a:pt x="75" y="156"/>
                    <a:pt x="117" y="113"/>
                  </a:cubicBezTo>
                  <a:cubicBezTo>
                    <a:pt x="170" y="64"/>
                    <a:pt x="237" y="39"/>
                    <a:pt x="305" y="39"/>
                  </a:cubicBezTo>
                  <a:cubicBezTo>
                    <a:pt x="364" y="39"/>
                    <a:pt x="425" y="58"/>
                    <a:pt x="477" y="95"/>
                  </a:cubicBezTo>
                  <a:cubicBezTo>
                    <a:pt x="519" y="127"/>
                    <a:pt x="552" y="170"/>
                    <a:pt x="570" y="226"/>
                  </a:cubicBezTo>
                  <a:cubicBezTo>
                    <a:pt x="584" y="272"/>
                    <a:pt x="589" y="324"/>
                    <a:pt x="589" y="375"/>
                  </a:cubicBezTo>
                  <a:cubicBezTo>
                    <a:pt x="612" y="328"/>
                    <a:pt x="612" y="272"/>
                    <a:pt x="594" y="216"/>
                  </a:cubicBezTo>
                  <a:cubicBezTo>
                    <a:pt x="554" y="91"/>
                    <a:pt x="441" y="1"/>
                    <a:pt x="3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955171" y="4208476"/>
              <a:ext cx="72962" cy="88701"/>
            </a:xfrm>
            <a:custGeom>
              <a:avLst/>
              <a:gdLst/>
              <a:ahLst/>
              <a:cxnLst/>
              <a:rect l="l" t="t" r="r" b="b"/>
              <a:pathLst>
                <a:path w="496" h="603" extrusionOk="0">
                  <a:moveTo>
                    <a:pt x="192" y="0"/>
                  </a:moveTo>
                  <a:cubicBezTo>
                    <a:pt x="179" y="0"/>
                    <a:pt x="167" y="1"/>
                    <a:pt x="154" y="4"/>
                  </a:cubicBezTo>
                  <a:cubicBezTo>
                    <a:pt x="201" y="13"/>
                    <a:pt x="248" y="36"/>
                    <a:pt x="304" y="60"/>
                  </a:cubicBezTo>
                  <a:cubicBezTo>
                    <a:pt x="351" y="88"/>
                    <a:pt x="388" y="134"/>
                    <a:pt x="411" y="181"/>
                  </a:cubicBezTo>
                  <a:cubicBezTo>
                    <a:pt x="463" y="312"/>
                    <a:pt x="421" y="457"/>
                    <a:pt x="304" y="531"/>
                  </a:cubicBezTo>
                  <a:cubicBezTo>
                    <a:pt x="257" y="555"/>
                    <a:pt x="206" y="573"/>
                    <a:pt x="154" y="573"/>
                  </a:cubicBezTo>
                  <a:cubicBezTo>
                    <a:pt x="98" y="573"/>
                    <a:pt x="47" y="559"/>
                    <a:pt x="0" y="545"/>
                  </a:cubicBezTo>
                  <a:lnTo>
                    <a:pt x="0" y="545"/>
                  </a:lnTo>
                  <a:cubicBezTo>
                    <a:pt x="38" y="583"/>
                    <a:pt x="94" y="601"/>
                    <a:pt x="145" y="601"/>
                  </a:cubicBezTo>
                  <a:cubicBezTo>
                    <a:pt x="153" y="602"/>
                    <a:pt x="160" y="602"/>
                    <a:pt x="168" y="602"/>
                  </a:cubicBezTo>
                  <a:cubicBezTo>
                    <a:pt x="220" y="602"/>
                    <a:pt x="269" y="588"/>
                    <a:pt x="318" y="559"/>
                  </a:cubicBezTo>
                  <a:cubicBezTo>
                    <a:pt x="449" y="480"/>
                    <a:pt x="495" y="312"/>
                    <a:pt x="435" y="172"/>
                  </a:cubicBezTo>
                  <a:cubicBezTo>
                    <a:pt x="402" y="116"/>
                    <a:pt x="365" y="69"/>
                    <a:pt x="313" y="41"/>
                  </a:cubicBezTo>
                  <a:cubicBezTo>
                    <a:pt x="278" y="12"/>
                    <a:pt x="234" y="0"/>
                    <a:pt x="1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39928" y="4467812"/>
              <a:ext cx="86789" cy="75168"/>
            </a:xfrm>
            <a:custGeom>
              <a:avLst/>
              <a:gdLst/>
              <a:ahLst/>
              <a:cxnLst/>
              <a:rect l="l" t="t" r="r" b="b"/>
              <a:pathLst>
                <a:path w="590" h="511" extrusionOk="0">
                  <a:moveTo>
                    <a:pt x="285" y="0"/>
                  </a:moveTo>
                  <a:cubicBezTo>
                    <a:pt x="202" y="0"/>
                    <a:pt x="120" y="36"/>
                    <a:pt x="61" y="104"/>
                  </a:cubicBezTo>
                  <a:cubicBezTo>
                    <a:pt x="24" y="142"/>
                    <a:pt x="1" y="198"/>
                    <a:pt x="1" y="254"/>
                  </a:cubicBezTo>
                  <a:cubicBezTo>
                    <a:pt x="24" y="207"/>
                    <a:pt x="47" y="160"/>
                    <a:pt x="75" y="127"/>
                  </a:cubicBezTo>
                  <a:cubicBezTo>
                    <a:pt x="117" y="90"/>
                    <a:pt x="164" y="57"/>
                    <a:pt x="215" y="48"/>
                  </a:cubicBezTo>
                  <a:cubicBezTo>
                    <a:pt x="236" y="44"/>
                    <a:pt x="256" y="42"/>
                    <a:pt x="275" y="42"/>
                  </a:cubicBezTo>
                  <a:cubicBezTo>
                    <a:pt x="389" y="42"/>
                    <a:pt x="494" y="108"/>
                    <a:pt x="538" y="212"/>
                  </a:cubicBezTo>
                  <a:cubicBezTo>
                    <a:pt x="561" y="258"/>
                    <a:pt x="566" y="314"/>
                    <a:pt x="556" y="370"/>
                  </a:cubicBezTo>
                  <a:cubicBezTo>
                    <a:pt x="542" y="422"/>
                    <a:pt x="528" y="468"/>
                    <a:pt x="496" y="510"/>
                  </a:cubicBezTo>
                  <a:cubicBezTo>
                    <a:pt x="538" y="478"/>
                    <a:pt x="566" y="426"/>
                    <a:pt x="580" y="375"/>
                  </a:cubicBezTo>
                  <a:cubicBezTo>
                    <a:pt x="589" y="314"/>
                    <a:pt x="584" y="258"/>
                    <a:pt x="566" y="198"/>
                  </a:cubicBezTo>
                  <a:cubicBezTo>
                    <a:pt x="547" y="151"/>
                    <a:pt x="519" y="113"/>
                    <a:pt x="486" y="76"/>
                  </a:cubicBezTo>
                  <a:cubicBezTo>
                    <a:pt x="427" y="25"/>
                    <a:pt x="355" y="0"/>
                    <a:pt x="2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12153" y="4341601"/>
              <a:ext cx="82523" cy="85318"/>
            </a:xfrm>
            <a:custGeom>
              <a:avLst/>
              <a:gdLst/>
              <a:ahLst/>
              <a:cxnLst/>
              <a:rect l="l" t="t" r="r" b="b"/>
              <a:pathLst>
                <a:path w="561" h="580" extrusionOk="0">
                  <a:moveTo>
                    <a:pt x="318" y="0"/>
                  </a:moveTo>
                  <a:cubicBezTo>
                    <a:pt x="364" y="28"/>
                    <a:pt x="402" y="61"/>
                    <a:pt x="434" y="98"/>
                  </a:cubicBezTo>
                  <a:cubicBezTo>
                    <a:pt x="467" y="140"/>
                    <a:pt x="490" y="192"/>
                    <a:pt x="495" y="243"/>
                  </a:cubicBezTo>
                  <a:cubicBezTo>
                    <a:pt x="509" y="378"/>
                    <a:pt x="420" y="509"/>
                    <a:pt x="294" y="542"/>
                  </a:cubicBezTo>
                  <a:cubicBezTo>
                    <a:pt x="268" y="548"/>
                    <a:pt x="243" y="552"/>
                    <a:pt x="219" y="552"/>
                  </a:cubicBezTo>
                  <a:cubicBezTo>
                    <a:pt x="191" y="552"/>
                    <a:pt x="163" y="547"/>
                    <a:pt x="135" y="537"/>
                  </a:cubicBezTo>
                  <a:cubicBezTo>
                    <a:pt x="84" y="518"/>
                    <a:pt x="42" y="495"/>
                    <a:pt x="0" y="462"/>
                  </a:cubicBezTo>
                  <a:lnTo>
                    <a:pt x="0" y="462"/>
                  </a:lnTo>
                  <a:cubicBezTo>
                    <a:pt x="23" y="509"/>
                    <a:pt x="70" y="542"/>
                    <a:pt x="121" y="560"/>
                  </a:cubicBezTo>
                  <a:cubicBezTo>
                    <a:pt x="159" y="573"/>
                    <a:pt x="198" y="579"/>
                    <a:pt x="238" y="579"/>
                  </a:cubicBezTo>
                  <a:cubicBezTo>
                    <a:pt x="258" y="579"/>
                    <a:pt x="279" y="578"/>
                    <a:pt x="299" y="574"/>
                  </a:cubicBezTo>
                  <a:cubicBezTo>
                    <a:pt x="374" y="556"/>
                    <a:pt x="439" y="514"/>
                    <a:pt x="481" y="448"/>
                  </a:cubicBezTo>
                  <a:cubicBezTo>
                    <a:pt x="560" y="341"/>
                    <a:pt x="551" y="182"/>
                    <a:pt x="458" y="84"/>
                  </a:cubicBezTo>
                  <a:cubicBezTo>
                    <a:pt x="420" y="37"/>
                    <a:pt x="369" y="5"/>
                    <a:pt x="3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212153" y="4028868"/>
              <a:ext cx="81199" cy="85465"/>
            </a:xfrm>
            <a:custGeom>
              <a:avLst/>
              <a:gdLst/>
              <a:ahLst/>
              <a:cxnLst/>
              <a:rect l="l" t="t" r="r" b="b"/>
              <a:pathLst>
                <a:path w="552" h="581" extrusionOk="0">
                  <a:moveTo>
                    <a:pt x="318" y="1"/>
                  </a:moveTo>
                  <a:cubicBezTo>
                    <a:pt x="364" y="29"/>
                    <a:pt x="402" y="62"/>
                    <a:pt x="434" y="99"/>
                  </a:cubicBezTo>
                  <a:cubicBezTo>
                    <a:pt x="467" y="141"/>
                    <a:pt x="490" y="192"/>
                    <a:pt x="495" y="248"/>
                  </a:cubicBezTo>
                  <a:cubicBezTo>
                    <a:pt x="509" y="379"/>
                    <a:pt x="425" y="510"/>
                    <a:pt x="294" y="543"/>
                  </a:cubicBezTo>
                  <a:cubicBezTo>
                    <a:pt x="268" y="549"/>
                    <a:pt x="243" y="553"/>
                    <a:pt x="219" y="553"/>
                  </a:cubicBezTo>
                  <a:cubicBezTo>
                    <a:pt x="191" y="553"/>
                    <a:pt x="163" y="548"/>
                    <a:pt x="135" y="538"/>
                  </a:cubicBezTo>
                  <a:cubicBezTo>
                    <a:pt x="84" y="519"/>
                    <a:pt x="42" y="496"/>
                    <a:pt x="0" y="463"/>
                  </a:cubicBezTo>
                  <a:lnTo>
                    <a:pt x="0" y="463"/>
                  </a:lnTo>
                  <a:cubicBezTo>
                    <a:pt x="23" y="510"/>
                    <a:pt x="70" y="543"/>
                    <a:pt x="121" y="561"/>
                  </a:cubicBezTo>
                  <a:cubicBezTo>
                    <a:pt x="159" y="574"/>
                    <a:pt x="198" y="580"/>
                    <a:pt x="238" y="580"/>
                  </a:cubicBezTo>
                  <a:cubicBezTo>
                    <a:pt x="258" y="580"/>
                    <a:pt x="279" y="579"/>
                    <a:pt x="299" y="575"/>
                  </a:cubicBezTo>
                  <a:cubicBezTo>
                    <a:pt x="448" y="538"/>
                    <a:pt x="551" y="393"/>
                    <a:pt x="532" y="239"/>
                  </a:cubicBezTo>
                  <a:cubicBezTo>
                    <a:pt x="518" y="183"/>
                    <a:pt x="495" y="132"/>
                    <a:pt x="458" y="85"/>
                  </a:cubicBezTo>
                  <a:cubicBezTo>
                    <a:pt x="420" y="38"/>
                    <a:pt x="369" y="6"/>
                    <a:pt x="3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80849" y="3884858"/>
              <a:ext cx="77669" cy="86936"/>
            </a:xfrm>
            <a:custGeom>
              <a:avLst/>
              <a:gdLst/>
              <a:ahLst/>
              <a:cxnLst/>
              <a:rect l="l" t="t" r="r" b="b"/>
              <a:pathLst>
                <a:path w="528" h="591" extrusionOk="0">
                  <a:moveTo>
                    <a:pt x="340" y="0"/>
                  </a:moveTo>
                  <a:cubicBezTo>
                    <a:pt x="294" y="0"/>
                    <a:pt x="248" y="10"/>
                    <a:pt x="210" y="27"/>
                  </a:cubicBezTo>
                  <a:cubicBezTo>
                    <a:pt x="70" y="93"/>
                    <a:pt x="0" y="256"/>
                    <a:pt x="51" y="401"/>
                  </a:cubicBezTo>
                  <a:cubicBezTo>
                    <a:pt x="70" y="462"/>
                    <a:pt x="112" y="508"/>
                    <a:pt x="159" y="541"/>
                  </a:cubicBezTo>
                  <a:cubicBezTo>
                    <a:pt x="194" y="572"/>
                    <a:pt x="238" y="590"/>
                    <a:pt x="282" y="590"/>
                  </a:cubicBezTo>
                  <a:cubicBezTo>
                    <a:pt x="291" y="590"/>
                    <a:pt x="300" y="589"/>
                    <a:pt x="308" y="588"/>
                  </a:cubicBezTo>
                  <a:cubicBezTo>
                    <a:pt x="257" y="578"/>
                    <a:pt x="210" y="555"/>
                    <a:pt x="178" y="532"/>
                  </a:cubicBezTo>
                  <a:cubicBezTo>
                    <a:pt x="131" y="494"/>
                    <a:pt x="98" y="448"/>
                    <a:pt x="84" y="396"/>
                  </a:cubicBezTo>
                  <a:cubicBezTo>
                    <a:pt x="42" y="270"/>
                    <a:pt x="98" y="130"/>
                    <a:pt x="224" y="65"/>
                  </a:cubicBezTo>
                  <a:cubicBezTo>
                    <a:pt x="261" y="46"/>
                    <a:pt x="303" y="34"/>
                    <a:pt x="345" y="34"/>
                  </a:cubicBezTo>
                  <a:cubicBezTo>
                    <a:pt x="356" y="34"/>
                    <a:pt x="367" y="35"/>
                    <a:pt x="378" y="37"/>
                  </a:cubicBezTo>
                  <a:cubicBezTo>
                    <a:pt x="434" y="41"/>
                    <a:pt x="481" y="60"/>
                    <a:pt x="528" y="83"/>
                  </a:cubicBezTo>
                  <a:cubicBezTo>
                    <a:pt x="490" y="37"/>
                    <a:pt x="439" y="13"/>
                    <a:pt x="388" y="4"/>
                  </a:cubicBezTo>
                  <a:cubicBezTo>
                    <a:pt x="372" y="1"/>
                    <a:pt x="356" y="0"/>
                    <a:pt x="3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166700" y="3713047"/>
              <a:ext cx="77080" cy="86936"/>
            </a:xfrm>
            <a:custGeom>
              <a:avLst/>
              <a:gdLst/>
              <a:ahLst/>
              <a:cxnLst/>
              <a:rect l="l" t="t" r="r" b="b"/>
              <a:pathLst>
                <a:path w="524" h="591" extrusionOk="0">
                  <a:moveTo>
                    <a:pt x="339" y="1"/>
                  </a:moveTo>
                  <a:cubicBezTo>
                    <a:pt x="295" y="1"/>
                    <a:pt x="249" y="10"/>
                    <a:pt x="211" y="28"/>
                  </a:cubicBezTo>
                  <a:cubicBezTo>
                    <a:pt x="71" y="93"/>
                    <a:pt x="1" y="256"/>
                    <a:pt x="52" y="401"/>
                  </a:cubicBezTo>
                  <a:cubicBezTo>
                    <a:pt x="71" y="462"/>
                    <a:pt x="113" y="509"/>
                    <a:pt x="160" y="541"/>
                  </a:cubicBezTo>
                  <a:cubicBezTo>
                    <a:pt x="191" y="572"/>
                    <a:pt x="237" y="590"/>
                    <a:pt x="282" y="590"/>
                  </a:cubicBezTo>
                  <a:cubicBezTo>
                    <a:pt x="291" y="590"/>
                    <a:pt x="300" y="590"/>
                    <a:pt x="309" y="588"/>
                  </a:cubicBezTo>
                  <a:cubicBezTo>
                    <a:pt x="262" y="574"/>
                    <a:pt x="216" y="551"/>
                    <a:pt x="174" y="532"/>
                  </a:cubicBezTo>
                  <a:cubicBezTo>
                    <a:pt x="127" y="495"/>
                    <a:pt x="99" y="448"/>
                    <a:pt x="80" y="397"/>
                  </a:cubicBezTo>
                  <a:cubicBezTo>
                    <a:pt x="43" y="270"/>
                    <a:pt x="99" y="130"/>
                    <a:pt x="220" y="65"/>
                  </a:cubicBezTo>
                  <a:cubicBezTo>
                    <a:pt x="257" y="47"/>
                    <a:pt x="302" y="34"/>
                    <a:pt x="345" y="34"/>
                  </a:cubicBezTo>
                  <a:cubicBezTo>
                    <a:pt x="357" y="34"/>
                    <a:pt x="368" y="35"/>
                    <a:pt x="379" y="37"/>
                  </a:cubicBezTo>
                  <a:cubicBezTo>
                    <a:pt x="430" y="42"/>
                    <a:pt x="477" y="60"/>
                    <a:pt x="524" y="84"/>
                  </a:cubicBezTo>
                  <a:cubicBezTo>
                    <a:pt x="491" y="37"/>
                    <a:pt x="440" y="14"/>
                    <a:pt x="384" y="4"/>
                  </a:cubicBezTo>
                  <a:cubicBezTo>
                    <a:pt x="369" y="2"/>
                    <a:pt x="354" y="1"/>
                    <a:pt x="3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12605" y="3910601"/>
              <a:ext cx="77080" cy="87672"/>
            </a:xfrm>
            <a:custGeom>
              <a:avLst/>
              <a:gdLst/>
              <a:ahLst/>
              <a:cxnLst/>
              <a:rect l="l" t="t" r="r" b="b"/>
              <a:pathLst>
                <a:path w="524" h="596" extrusionOk="0">
                  <a:moveTo>
                    <a:pt x="336" y="1"/>
                  </a:moveTo>
                  <a:cubicBezTo>
                    <a:pt x="293" y="1"/>
                    <a:pt x="248" y="13"/>
                    <a:pt x="211" y="30"/>
                  </a:cubicBezTo>
                  <a:cubicBezTo>
                    <a:pt x="141" y="62"/>
                    <a:pt x="85" y="118"/>
                    <a:pt x="57" y="188"/>
                  </a:cubicBezTo>
                  <a:cubicBezTo>
                    <a:pt x="1" y="315"/>
                    <a:pt x="47" y="459"/>
                    <a:pt x="155" y="543"/>
                  </a:cubicBezTo>
                  <a:cubicBezTo>
                    <a:pt x="192" y="580"/>
                    <a:pt x="243" y="596"/>
                    <a:pt x="290" y="596"/>
                  </a:cubicBezTo>
                  <a:cubicBezTo>
                    <a:pt x="296" y="596"/>
                    <a:pt x="303" y="595"/>
                    <a:pt x="309" y="595"/>
                  </a:cubicBezTo>
                  <a:cubicBezTo>
                    <a:pt x="257" y="576"/>
                    <a:pt x="215" y="553"/>
                    <a:pt x="173" y="529"/>
                  </a:cubicBezTo>
                  <a:cubicBezTo>
                    <a:pt x="127" y="497"/>
                    <a:pt x="99" y="450"/>
                    <a:pt x="80" y="399"/>
                  </a:cubicBezTo>
                  <a:cubicBezTo>
                    <a:pt x="38" y="268"/>
                    <a:pt x="99" y="128"/>
                    <a:pt x="220" y="62"/>
                  </a:cubicBezTo>
                  <a:cubicBezTo>
                    <a:pt x="259" y="43"/>
                    <a:pt x="308" y="33"/>
                    <a:pt x="353" y="33"/>
                  </a:cubicBezTo>
                  <a:cubicBezTo>
                    <a:pt x="361" y="33"/>
                    <a:pt x="370" y="34"/>
                    <a:pt x="379" y="34"/>
                  </a:cubicBezTo>
                  <a:cubicBezTo>
                    <a:pt x="430" y="39"/>
                    <a:pt x="477" y="58"/>
                    <a:pt x="524" y="81"/>
                  </a:cubicBezTo>
                  <a:cubicBezTo>
                    <a:pt x="491" y="34"/>
                    <a:pt x="435" y="11"/>
                    <a:pt x="384" y="6"/>
                  </a:cubicBezTo>
                  <a:cubicBezTo>
                    <a:pt x="368" y="2"/>
                    <a:pt x="352" y="1"/>
                    <a:pt x="33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168171" y="3839258"/>
              <a:ext cx="80464" cy="85171"/>
            </a:xfrm>
            <a:custGeom>
              <a:avLst/>
              <a:gdLst/>
              <a:ahLst/>
              <a:cxnLst/>
              <a:rect l="l" t="t" r="r" b="b"/>
              <a:pathLst>
                <a:path w="547" h="579" extrusionOk="0">
                  <a:moveTo>
                    <a:pt x="313" y="1"/>
                  </a:moveTo>
                  <a:lnTo>
                    <a:pt x="313" y="1"/>
                  </a:lnTo>
                  <a:cubicBezTo>
                    <a:pt x="350" y="24"/>
                    <a:pt x="392" y="57"/>
                    <a:pt x="434" y="99"/>
                  </a:cubicBezTo>
                  <a:cubicBezTo>
                    <a:pt x="467" y="141"/>
                    <a:pt x="491" y="192"/>
                    <a:pt x="500" y="244"/>
                  </a:cubicBezTo>
                  <a:cubicBezTo>
                    <a:pt x="505" y="309"/>
                    <a:pt x="486" y="379"/>
                    <a:pt x="453" y="431"/>
                  </a:cubicBezTo>
                  <a:cubicBezTo>
                    <a:pt x="411" y="487"/>
                    <a:pt x="355" y="524"/>
                    <a:pt x="294" y="543"/>
                  </a:cubicBezTo>
                  <a:cubicBezTo>
                    <a:pt x="268" y="549"/>
                    <a:pt x="243" y="553"/>
                    <a:pt x="219" y="553"/>
                  </a:cubicBezTo>
                  <a:cubicBezTo>
                    <a:pt x="191" y="553"/>
                    <a:pt x="163" y="548"/>
                    <a:pt x="136" y="538"/>
                  </a:cubicBezTo>
                  <a:cubicBezTo>
                    <a:pt x="84" y="519"/>
                    <a:pt x="42" y="496"/>
                    <a:pt x="0" y="463"/>
                  </a:cubicBezTo>
                  <a:lnTo>
                    <a:pt x="0" y="463"/>
                  </a:lnTo>
                  <a:cubicBezTo>
                    <a:pt x="23" y="510"/>
                    <a:pt x="70" y="543"/>
                    <a:pt x="122" y="561"/>
                  </a:cubicBezTo>
                  <a:cubicBezTo>
                    <a:pt x="155" y="573"/>
                    <a:pt x="191" y="579"/>
                    <a:pt x="227" y="579"/>
                  </a:cubicBezTo>
                  <a:cubicBezTo>
                    <a:pt x="251" y="579"/>
                    <a:pt x="275" y="576"/>
                    <a:pt x="299" y="571"/>
                  </a:cubicBezTo>
                  <a:cubicBezTo>
                    <a:pt x="444" y="538"/>
                    <a:pt x="547" y="393"/>
                    <a:pt x="528" y="239"/>
                  </a:cubicBezTo>
                  <a:cubicBezTo>
                    <a:pt x="514" y="178"/>
                    <a:pt x="491" y="127"/>
                    <a:pt x="453" y="80"/>
                  </a:cubicBezTo>
                  <a:cubicBezTo>
                    <a:pt x="416" y="34"/>
                    <a:pt x="364" y="6"/>
                    <a:pt x="3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007980" y="3747909"/>
              <a:ext cx="349215" cy="475574"/>
            </a:xfrm>
            <a:custGeom>
              <a:avLst/>
              <a:gdLst/>
              <a:ahLst/>
              <a:cxnLst/>
              <a:rect l="l" t="t" r="r" b="b"/>
              <a:pathLst>
                <a:path w="2374" h="3233" extrusionOk="0">
                  <a:moveTo>
                    <a:pt x="2373" y="1846"/>
                  </a:moveTo>
                  <a:cubicBezTo>
                    <a:pt x="2369" y="1855"/>
                    <a:pt x="2369" y="1864"/>
                    <a:pt x="2364" y="1869"/>
                  </a:cubicBezTo>
                  <a:cubicBezTo>
                    <a:pt x="2373" y="1864"/>
                    <a:pt x="2373" y="1855"/>
                    <a:pt x="2373" y="1846"/>
                  </a:cubicBezTo>
                  <a:close/>
                  <a:moveTo>
                    <a:pt x="1640" y="1"/>
                  </a:moveTo>
                  <a:cubicBezTo>
                    <a:pt x="1533" y="10"/>
                    <a:pt x="1430" y="38"/>
                    <a:pt x="1341" y="85"/>
                  </a:cubicBezTo>
                  <a:cubicBezTo>
                    <a:pt x="1220" y="150"/>
                    <a:pt x="1108" y="234"/>
                    <a:pt x="1014" y="342"/>
                  </a:cubicBezTo>
                  <a:cubicBezTo>
                    <a:pt x="781" y="613"/>
                    <a:pt x="589" y="925"/>
                    <a:pt x="440" y="1252"/>
                  </a:cubicBezTo>
                  <a:cubicBezTo>
                    <a:pt x="262" y="1654"/>
                    <a:pt x="108" y="2070"/>
                    <a:pt x="1" y="2495"/>
                  </a:cubicBezTo>
                  <a:lnTo>
                    <a:pt x="1" y="2509"/>
                  </a:lnTo>
                  <a:lnTo>
                    <a:pt x="10" y="2513"/>
                  </a:lnTo>
                  <a:lnTo>
                    <a:pt x="57" y="2532"/>
                  </a:lnTo>
                  <a:cubicBezTo>
                    <a:pt x="762" y="2794"/>
                    <a:pt x="1425" y="3032"/>
                    <a:pt x="1948" y="3223"/>
                  </a:cubicBezTo>
                  <a:lnTo>
                    <a:pt x="1962" y="3233"/>
                  </a:lnTo>
                  <a:lnTo>
                    <a:pt x="1967" y="3219"/>
                  </a:lnTo>
                  <a:lnTo>
                    <a:pt x="2261" y="2224"/>
                  </a:lnTo>
                  <a:cubicBezTo>
                    <a:pt x="2299" y="2107"/>
                    <a:pt x="2327" y="2014"/>
                    <a:pt x="2345" y="1944"/>
                  </a:cubicBezTo>
                  <a:cubicBezTo>
                    <a:pt x="2350" y="1916"/>
                    <a:pt x="2364" y="1892"/>
                    <a:pt x="2364" y="1869"/>
                  </a:cubicBezTo>
                  <a:lnTo>
                    <a:pt x="2364" y="1869"/>
                  </a:lnTo>
                  <a:cubicBezTo>
                    <a:pt x="2359" y="1888"/>
                    <a:pt x="2350" y="1911"/>
                    <a:pt x="2341" y="1939"/>
                  </a:cubicBezTo>
                  <a:cubicBezTo>
                    <a:pt x="2317" y="2004"/>
                    <a:pt x="2285" y="2098"/>
                    <a:pt x="2252" y="2215"/>
                  </a:cubicBezTo>
                  <a:lnTo>
                    <a:pt x="1948" y="3196"/>
                  </a:lnTo>
                  <a:lnTo>
                    <a:pt x="1948" y="3196"/>
                  </a:lnTo>
                  <a:lnTo>
                    <a:pt x="66" y="2509"/>
                  </a:lnTo>
                  <a:lnTo>
                    <a:pt x="33" y="2495"/>
                  </a:lnTo>
                  <a:lnTo>
                    <a:pt x="33" y="2495"/>
                  </a:lnTo>
                  <a:cubicBezTo>
                    <a:pt x="149" y="2070"/>
                    <a:pt x="292" y="1664"/>
                    <a:pt x="473" y="1262"/>
                  </a:cubicBezTo>
                  <a:cubicBezTo>
                    <a:pt x="613" y="930"/>
                    <a:pt x="800" y="627"/>
                    <a:pt x="1033" y="351"/>
                  </a:cubicBezTo>
                  <a:cubicBezTo>
                    <a:pt x="1126" y="248"/>
                    <a:pt x="1229" y="164"/>
                    <a:pt x="1346" y="94"/>
                  </a:cubicBezTo>
                  <a:cubicBezTo>
                    <a:pt x="1435" y="43"/>
                    <a:pt x="1537" y="15"/>
                    <a:pt x="1640" y="10"/>
                  </a:cubicBezTo>
                  <a:lnTo>
                    <a:pt x="1696" y="10"/>
                  </a:lnTo>
                  <a:lnTo>
                    <a:pt x="1748" y="15"/>
                  </a:lnTo>
                  <a:cubicBezTo>
                    <a:pt x="1766" y="15"/>
                    <a:pt x="1780" y="15"/>
                    <a:pt x="1794" y="19"/>
                  </a:cubicBezTo>
                  <a:lnTo>
                    <a:pt x="1832" y="33"/>
                  </a:lnTo>
                  <a:lnTo>
                    <a:pt x="1878" y="43"/>
                  </a:lnTo>
                  <a:lnTo>
                    <a:pt x="1878" y="43"/>
                  </a:lnTo>
                  <a:lnTo>
                    <a:pt x="1832" y="24"/>
                  </a:lnTo>
                  <a:lnTo>
                    <a:pt x="1794" y="15"/>
                  </a:lnTo>
                  <a:cubicBezTo>
                    <a:pt x="1785" y="10"/>
                    <a:pt x="1766" y="10"/>
                    <a:pt x="1748" y="10"/>
                  </a:cubicBezTo>
                  <a:lnTo>
                    <a:pt x="16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170545" y="4057111"/>
              <a:ext cx="666510" cy="501611"/>
            </a:xfrm>
            <a:custGeom>
              <a:avLst/>
              <a:gdLst/>
              <a:ahLst/>
              <a:cxnLst/>
              <a:rect l="l" t="t" r="r" b="b"/>
              <a:pathLst>
                <a:path w="4531" h="3410" extrusionOk="0">
                  <a:moveTo>
                    <a:pt x="3602" y="0"/>
                  </a:moveTo>
                  <a:lnTo>
                    <a:pt x="2873" y="1588"/>
                  </a:lnTo>
                  <a:cubicBezTo>
                    <a:pt x="2826" y="1766"/>
                    <a:pt x="2686" y="1897"/>
                    <a:pt x="2504" y="1939"/>
                  </a:cubicBezTo>
                  <a:lnTo>
                    <a:pt x="664" y="2565"/>
                  </a:lnTo>
                  <a:lnTo>
                    <a:pt x="1" y="3387"/>
                  </a:lnTo>
                  <a:lnTo>
                    <a:pt x="664" y="3410"/>
                  </a:lnTo>
                  <a:lnTo>
                    <a:pt x="3106" y="2952"/>
                  </a:lnTo>
                  <a:cubicBezTo>
                    <a:pt x="3597" y="2859"/>
                    <a:pt x="3994" y="2499"/>
                    <a:pt x="4134" y="2027"/>
                  </a:cubicBezTo>
                  <a:lnTo>
                    <a:pt x="4503" y="883"/>
                  </a:lnTo>
                  <a:lnTo>
                    <a:pt x="4531" y="566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587571" y="4135368"/>
              <a:ext cx="665922" cy="464689"/>
            </a:xfrm>
            <a:custGeom>
              <a:avLst/>
              <a:gdLst/>
              <a:ahLst/>
              <a:cxnLst/>
              <a:rect l="l" t="t" r="r" b="b"/>
              <a:pathLst>
                <a:path w="4527" h="3159" extrusionOk="0">
                  <a:moveTo>
                    <a:pt x="3214" y="1"/>
                  </a:moveTo>
                  <a:lnTo>
                    <a:pt x="2873" y="1313"/>
                  </a:lnTo>
                  <a:cubicBezTo>
                    <a:pt x="2826" y="1495"/>
                    <a:pt x="2686" y="1631"/>
                    <a:pt x="2509" y="1668"/>
                  </a:cubicBezTo>
                  <a:lnTo>
                    <a:pt x="229" y="2570"/>
                  </a:lnTo>
                  <a:lnTo>
                    <a:pt x="1" y="3135"/>
                  </a:lnTo>
                  <a:lnTo>
                    <a:pt x="668" y="3158"/>
                  </a:lnTo>
                  <a:lnTo>
                    <a:pt x="3106" y="2691"/>
                  </a:lnTo>
                  <a:cubicBezTo>
                    <a:pt x="3592" y="2593"/>
                    <a:pt x="3989" y="2238"/>
                    <a:pt x="4129" y="1757"/>
                  </a:cubicBezTo>
                  <a:lnTo>
                    <a:pt x="4526" y="459"/>
                  </a:lnTo>
                  <a:lnTo>
                    <a:pt x="321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003588" y="4226128"/>
              <a:ext cx="931143" cy="414381"/>
            </a:xfrm>
            <a:custGeom>
              <a:avLst/>
              <a:gdLst/>
              <a:ahLst/>
              <a:cxnLst/>
              <a:rect l="l" t="t" r="r" b="b"/>
              <a:pathLst>
                <a:path w="6330" h="2817" extrusionOk="0">
                  <a:moveTo>
                    <a:pt x="3513" y="0"/>
                  </a:moveTo>
                  <a:lnTo>
                    <a:pt x="1" y="243"/>
                  </a:lnTo>
                  <a:lnTo>
                    <a:pt x="1187" y="2817"/>
                  </a:lnTo>
                  <a:lnTo>
                    <a:pt x="6329" y="2555"/>
                  </a:lnTo>
                  <a:lnTo>
                    <a:pt x="6306" y="2396"/>
                  </a:lnTo>
                  <a:lnTo>
                    <a:pt x="4433" y="2326"/>
                  </a:lnTo>
                  <a:lnTo>
                    <a:pt x="351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308671" y="4406324"/>
              <a:ext cx="61929" cy="54721"/>
            </a:xfrm>
            <a:custGeom>
              <a:avLst/>
              <a:gdLst/>
              <a:ahLst/>
              <a:cxnLst/>
              <a:rect l="l" t="t" r="r" b="b"/>
              <a:pathLst>
                <a:path w="421" h="372" extrusionOk="0">
                  <a:moveTo>
                    <a:pt x="212" y="0"/>
                  </a:moveTo>
                  <a:cubicBezTo>
                    <a:pt x="178" y="0"/>
                    <a:pt x="144" y="9"/>
                    <a:pt x="112" y="27"/>
                  </a:cubicBezTo>
                  <a:cubicBezTo>
                    <a:pt x="28" y="88"/>
                    <a:pt x="0" y="195"/>
                    <a:pt x="52" y="284"/>
                  </a:cubicBezTo>
                  <a:cubicBezTo>
                    <a:pt x="88" y="341"/>
                    <a:pt x="150" y="372"/>
                    <a:pt x="212" y="372"/>
                  </a:cubicBezTo>
                  <a:cubicBezTo>
                    <a:pt x="245" y="372"/>
                    <a:pt x="279" y="363"/>
                    <a:pt x="309" y="345"/>
                  </a:cubicBezTo>
                  <a:cubicBezTo>
                    <a:pt x="397" y="289"/>
                    <a:pt x="421" y="172"/>
                    <a:pt x="369" y="88"/>
                  </a:cubicBezTo>
                  <a:cubicBezTo>
                    <a:pt x="336" y="30"/>
                    <a:pt x="275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093886" y="3060221"/>
              <a:ext cx="298319" cy="454833"/>
            </a:xfrm>
            <a:custGeom>
              <a:avLst/>
              <a:gdLst/>
              <a:ahLst/>
              <a:cxnLst/>
              <a:rect l="l" t="t" r="r" b="b"/>
              <a:pathLst>
                <a:path w="2028" h="3092" extrusionOk="0">
                  <a:moveTo>
                    <a:pt x="1" y="1"/>
                  </a:moveTo>
                  <a:lnTo>
                    <a:pt x="295" y="2845"/>
                  </a:lnTo>
                  <a:cubicBezTo>
                    <a:pt x="300" y="2938"/>
                    <a:pt x="360" y="3018"/>
                    <a:pt x="440" y="3060"/>
                  </a:cubicBezTo>
                  <a:cubicBezTo>
                    <a:pt x="481" y="3081"/>
                    <a:pt x="525" y="3091"/>
                    <a:pt x="568" y="3091"/>
                  </a:cubicBezTo>
                  <a:cubicBezTo>
                    <a:pt x="668" y="3091"/>
                    <a:pt x="766" y="3037"/>
                    <a:pt x="818" y="2943"/>
                  </a:cubicBezTo>
                  <a:cubicBezTo>
                    <a:pt x="832" y="3028"/>
                    <a:pt x="918" y="3074"/>
                    <a:pt x="1003" y="3074"/>
                  </a:cubicBezTo>
                  <a:cubicBezTo>
                    <a:pt x="1035" y="3074"/>
                    <a:pt x="1066" y="3068"/>
                    <a:pt x="1094" y="3055"/>
                  </a:cubicBezTo>
                  <a:cubicBezTo>
                    <a:pt x="1196" y="2994"/>
                    <a:pt x="1271" y="2901"/>
                    <a:pt x="1304" y="2794"/>
                  </a:cubicBezTo>
                  <a:cubicBezTo>
                    <a:pt x="1370" y="2853"/>
                    <a:pt x="1452" y="2884"/>
                    <a:pt x="1536" y="2884"/>
                  </a:cubicBezTo>
                  <a:cubicBezTo>
                    <a:pt x="1564" y="2884"/>
                    <a:pt x="1593" y="2880"/>
                    <a:pt x="1621" y="2873"/>
                  </a:cubicBezTo>
                  <a:cubicBezTo>
                    <a:pt x="1808" y="2826"/>
                    <a:pt x="1925" y="2639"/>
                    <a:pt x="1878" y="2453"/>
                  </a:cubicBezTo>
                  <a:cubicBezTo>
                    <a:pt x="1869" y="2411"/>
                    <a:pt x="1855" y="2364"/>
                    <a:pt x="1855" y="2326"/>
                  </a:cubicBezTo>
                  <a:cubicBezTo>
                    <a:pt x="1869" y="2261"/>
                    <a:pt x="1897" y="2200"/>
                    <a:pt x="1939" y="2154"/>
                  </a:cubicBezTo>
                  <a:cubicBezTo>
                    <a:pt x="2004" y="2046"/>
                    <a:pt x="2028" y="1915"/>
                    <a:pt x="2000" y="1789"/>
                  </a:cubicBezTo>
                  <a:cubicBezTo>
                    <a:pt x="1972" y="1659"/>
                    <a:pt x="1883" y="1556"/>
                    <a:pt x="1761" y="1509"/>
                  </a:cubicBezTo>
                  <a:cubicBezTo>
                    <a:pt x="1691" y="1486"/>
                    <a:pt x="1617" y="1476"/>
                    <a:pt x="1547" y="1448"/>
                  </a:cubicBezTo>
                  <a:cubicBezTo>
                    <a:pt x="1453" y="1402"/>
                    <a:pt x="1383" y="1327"/>
                    <a:pt x="1341" y="1229"/>
                  </a:cubicBezTo>
                  <a:cubicBezTo>
                    <a:pt x="1299" y="1136"/>
                    <a:pt x="1276" y="1033"/>
                    <a:pt x="1243" y="935"/>
                  </a:cubicBezTo>
                  <a:cubicBezTo>
                    <a:pt x="1052" y="402"/>
                    <a:pt x="556" y="3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814986" y="3051689"/>
              <a:ext cx="441153" cy="330975"/>
            </a:xfrm>
            <a:custGeom>
              <a:avLst/>
              <a:gdLst/>
              <a:ahLst/>
              <a:cxnLst/>
              <a:rect l="l" t="t" r="r" b="b"/>
              <a:pathLst>
                <a:path w="2999" h="2250" extrusionOk="0">
                  <a:moveTo>
                    <a:pt x="1606" y="0"/>
                  </a:moveTo>
                  <a:cubicBezTo>
                    <a:pt x="1383" y="0"/>
                    <a:pt x="1157" y="47"/>
                    <a:pt x="949" y="129"/>
                  </a:cubicBezTo>
                  <a:cubicBezTo>
                    <a:pt x="626" y="250"/>
                    <a:pt x="323" y="470"/>
                    <a:pt x="159" y="778"/>
                  </a:cubicBezTo>
                  <a:cubicBezTo>
                    <a:pt x="0" y="1086"/>
                    <a:pt x="0" y="1506"/>
                    <a:pt x="229" y="1768"/>
                  </a:cubicBezTo>
                  <a:lnTo>
                    <a:pt x="2144" y="2249"/>
                  </a:lnTo>
                  <a:cubicBezTo>
                    <a:pt x="2345" y="2156"/>
                    <a:pt x="2513" y="2016"/>
                    <a:pt x="2635" y="1833"/>
                  </a:cubicBezTo>
                  <a:cubicBezTo>
                    <a:pt x="2999" y="1296"/>
                    <a:pt x="2854" y="563"/>
                    <a:pt x="2317" y="199"/>
                  </a:cubicBezTo>
                  <a:cubicBezTo>
                    <a:pt x="2104" y="60"/>
                    <a:pt x="1857" y="0"/>
                    <a:pt x="16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185234" y="3214234"/>
              <a:ext cx="48249" cy="7208"/>
            </a:xfrm>
            <a:custGeom>
              <a:avLst/>
              <a:gdLst/>
              <a:ahLst/>
              <a:cxnLst/>
              <a:rect l="l" t="t" r="r" b="b"/>
              <a:pathLst>
                <a:path w="328" h="49" extrusionOk="0">
                  <a:moveTo>
                    <a:pt x="206" y="1"/>
                  </a:moveTo>
                  <a:cubicBezTo>
                    <a:pt x="136" y="1"/>
                    <a:pt x="66" y="17"/>
                    <a:pt x="1" y="46"/>
                  </a:cubicBezTo>
                  <a:cubicBezTo>
                    <a:pt x="14" y="48"/>
                    <a:pt x="27" y="48"/>
                    <a:pt x="41" y="48"/>
                  </a:cubicBezTo>
                  <a:cubicBezTo>
                    <a:pt x="82" y="48"/>
                    <a:pt x="126" y="43"/>
                    <a:pt x="164" y="32"/>
                  </a:cubicBezTo>
                  <a:cubicBezTo>
                    <a:pt x="225" y="32"/>
                    <a:pt x="276" y="28"/>
                    <a:pt x="328" y="18"/>
                  </a:cubicBezTo>
                  <a:cubicBezTo>
                    <a:pt x="288" y="6"/>
                    <a:pt x="247" y="1"/>
                    <a:pt x="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59198" y="3129799"/>
              <a:ext cx="42659" cy="13092"/>
            </a:xfrm>
            <a:custGeom>
              <a:avLst/>
              <a:gdLst/>
              <a:ahLst/>
              <a:cxnLst/>
              <a:rect l="l" t="t" r="r" b="b"/>
              <a:pathLst>
                <a:path w="290" h="89" extrusionOk="0">
                  <a:moveTo>
                    <a:pt x="217" y="0"/>
                  </a:moveTo>
                  <a:cubicBezTo>
                    <a:pt x="192" y="0"/>
                    <a:pt x="166" y="6"/>
                    <a:pt x="141" y="18"/>
                  </a:cubicBezTo>
                  <a:cubicBezTo>
                    <a:pt x="84" y="23"/>
                    <a:pt x="33" y="46"/>
                    <a:pt x="0" y="88"/>
                  </a:cubicBezTo>
                  <a:cubicBezTo>
                    <a:pt x="1" y="88"/>
                    <a:pt x="2" y="89"/>
                    <a:pt x="3" y="89"/>
                  </a:cubicBezTo>
                  <a:cubicBezTo>
                    <a:pt x="15" y="89"/>
                    <a:pt x="69" y="68"/>
                    <a:pt x="145" y="55"/>
                  </a:cubicBezTo>
                  <a:cubicBezTo>
                    <a:pt x="197" y="46"/>
                    <a:pt x="243" y="37"/>
                    <a:pt x="290" y="18"/>
                  </a:cubicBezTo>
                  <a:cubicBezTo>
                    <a:pt x="267" y="6"/>
                    <a:pt x="242" y="0"/>
                    <a:pt x="2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080794" y="3074048"/>
              <a:ext cx="60017" cy="20741"/>
            </a:xfrm>
            <a:custGeom>
              <a:avLst/>
              <a:gdLst/>
              <a:ahLst/>
              <a:cxnLst/>
              <a:rect l="l" t="t" r="r" b="b"/>
              <a:pathLst>
                <a:path w="408" h="141" extrusionOk="0">
                  <a:moveTo>
                    <a:pt x="343" y="0"/>
                  </a:moveTo>
                  <a:cubicBezTo>
                    <a:pt x="292" y="0"/>
                    <a:pt x="240" y="8"/>
                    <a:pt x="188" y="28"/>
                  </a:cubicBezTo>
                  <a:cubicBezTo>
                    <a:pt x="118" y="47"/>
                    <a:pt x="52" y="89"/>
                    <a:pt x="1" y="140"/>
                  </a:cubicBezTo>
                  <a:cubicBezTo>
                    <a:pt x="66" y="117"/>
                    <a:pt x="136" y="93"/>
                    <a:pt x="197" y="65"/>
                  </a:cubicBezTo>
                  <a:cubicBezTo>
                    <a:pt x="314" y="28"/>
                    <a:pt x="407" y="19"/>
                    <a:pt x="407" y="5"/>
                  </a:cubicBezTo>
                  <a:cubicBezTo>
                    <a:pt x="386" y="2"/>
                    <a:pt x="364" y="0"/>
                    <a:pt x="3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91505" y="3052719"/>
              <a:ext cx="48249" cy="35157"/>
            </a:xfrm>
            <a:custGeom>
              <a:avLst/>
              <a:gdLst/>
              <a:ahLst/>
              <a:cxnLst/>
              <a:rect l="l" t="t" r="r" b="b"/>
              <a:pathLst>
                <a:path w="328" h="239" extrusionOk="0">
                  <a:moveTo>
                    <a:pt x="328" y="0"/>
                  </a:moveTo>
                  <a:cubicBezTo>
                    <a:pt x="253" y="0"/>
                    <a:pt x="183" y="24"/>
                    <a:pt x="136" y="75"/>
                  </a:cubicBezTo>
                  <a:cubicBezTo>
                    <a:pt x="71" y="112"/>
                    <a:pt x="24" y="168"/>
                    <a:pt x="1" y="238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9" y="239"/>
                    <a:pt x="69" y="166"/>
                    <a:pt x="150" y="103"/>
                  </a:cubicBezTo>
                  <a:cubicBezTo>
                    <a:pt x="239" y="42"/>
                    <a:pt x="328" y="10"/>
                    <a:pt x="3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907070" y="3089494"/>
              <a:ext cx="15887" cy="25154"/>
            </a:xfrm>
            <a:custGeom>
              <a:avLst/>
              <a:gdLst/>
              <a:ahLst/>
              <a:cxnLst/>
              <a:rect l="l" t="t" r="r" b="b"/>
              <a:pathLst>
                <a:path w="108" h="171" extrusionOk="0">
                  <a:moveTo>
                    <a:pt x="96" y="0"/>
                  </a:moveTo>
                  <a:cubicBezTo>
                    <a:pt x="81" y="0"/>
                    <a:pt x="51" y="20"/>
                    <a:pt x="24" y="58"/>
                  </a:cubicBezTo>
                  <a:cubicBezTo>
                    <a:pt x="10" y="82"/>
                    <a:pt x="0" y="110"/>
                    <a:pt x="0" y="143"/>
                  </a:cubicBezTo>
                  <a:lnTo>
                    <a:pt x="0" y="143"/>
                  </a:lnTo>
                  <a:cubicBezTo>
                    <a:pt x="0" y="144"/>
                    <a:pt x="0" y="145"/>
                    <a:pt x="0" y="147"/>
                  </a:cubicBezTo>
                  <a:lnTo>
                    <a:pt x="0" y="171"/>
                  </a:lnTo>
                  <a:lnTo>
                    <a:pt x="19" y="147"/>
                  </a:lnTo>
                  <a:cubicBezTo>
                    <a:pt x="24" y="129"/>
                    <a:pt x="38" y="105"/>
                    <a:pt x="56" y="77"/>
                  </a:cubicBezTo>
                  <a:cubicBezTo>
                    <a:pt x="75" y="35"/>
                    <a:pt x="108" y="7"/>
                    <a:pt x="103" y="2"/>
                  </a:cubicBezTo>
                  <a:cubicBezTo>
                    <a:pt x="102" y="1"/>
                    <a:pt x="99" y="0"/>
                    <a:pt x="9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174349" y="3295580"/>
              <a:ext cx="37952" cy="12945"/>
            </a:xfrm>
            <a:custGeom>
              <a:avLst/>
              <a:gdLst/>
              <a:ahLst/>
              <a:cxnLst/>
              <a:rect l="l" t="t" r="r" b="b"/>
              <a:pathLst>
                <a:path w="258" h="88" extrusionOk="0">
                  <a:moveTo>
                    <a:pt x="11" y="0"/>
                  </a:moveTo>
                  <a:cubicBezTo>
                    <a:pt x="8" y="0"/>
                    <a:pt x="6" y="1"/>
                    <a:pt x="5" y="3"/>
                  </a:cubicBezTo>
                  <a:cubicBezTo>
                    <a:pt x="0" y="7"/>
                    <a:pt x="52" y="45"/>
                    <a:pt x="122" y="73"/>
                  </a:cubicBezTo>
                  <a:cubicBezTo>
                    <a:pt x="154" y="83"/>
                    <a:pt x="186" y="87"/>
                    <a:pt x="210" y="87"/>
                  </a:cubicBezTo>
                  <a:cubicBezTo>
                    <a:pt x="238" y="87"/>
                    <a:pt x="257" y="82"/>
                    <a:pt x="257" y="77"/>
                  </a:cubicBezTo>
                  <a:cubicBezTo>
                    <a:pt x="257" y="63"/>
                    <a:pt x="196" y="54"/>
                    <a:pt x="136" y="35"/>
                  </a:cubicBezTo>
                  <a:cubicBezTo>
                    <a:pt x="77" y="20"/>
                    <a:pt x="27" y="0"/>
                    <a:pt x="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232747" y="3163926"/>
              <a:ext cx="171813" cy="106059"/>
            </a:xfrm>
            <a:custGeom>
              <a:avLst/>
              <a:gdLst/>
              <a:ahLst/>
              <a:cxnLst/>
              <a:rect l="l" t="t" r="r" b="b"/>
              <a:pathLst>
                <a:path w="1168" h="721" extrusionOk="0">
                  <a:moveTo>
                    <a:pt x="0" y="1"/>
                  </a:moveTo>
                  <a:cubicBezTo>
                    <a:pt x="0" y="1"/>
                    <a:pt x="28" y="24"/>
                    <a:pt x="75" y="80"/>
                  </a:cubicBezTo>
                  <a:cubicBezTo>
                    <a:pt x="140" y="150"/>
                    <a:pt x="206" y="230"/>
                    <a:pt x="257" y="314"/>
                  </a:cubicBezTo>
                  <a:cubicBezTo>
                    <a:pt x="341" y="440"/>
                    <a:pt x="439" y="552"/>
                    <a:pt x="561" y="641"/>
                  </a:cubicBezTo>
                  <a:cubicBezTo>
                    <a:pt x="635" y="692"/>
                    <a:pt x="724" y="715"/>
                    <a:pt x="817" y="720"/>
                  </a:cubicBezTo>
                  <a:cubicBezTo>
                    <a:pt x="822" y="720"/>
                    <a:pt x="826" y="720"/>
                    <a:pt x="831" y="720"/>
                  </a:cubicBezTo>
                  <a:cubicBezTo>
                    <a:pt x="925" y="720"/>
                    <a:pt x="1021" y="675"/>
                    <a:pt x="1079" y="603"/>
                  </a:cubicBezTo>
                  <a:cubicBezTo>
                    <a:pt x="1144" y="524"/>
                    <a:pt x="1168" y="421"/>
                    <a:pt x="1149" y="323"/>
                  </a:cubicBezTo>
                  <a:cubicBezTo>
                    <a:pt x="1135" y="230"/>
                    <a:pt x="1074" y="155"/>
                    <a:pt x="986" y="113"/>
                  </a:cubicBezTo>
                  <a:cubicBezTo>
                    <a:pt x="952" y="98"/>
                    <a:pt x="915" y="90"/>
                    <a:pt x="877" y="90"/>
                  </a:cubicBezTo>
                  <a:cubicBezTo>
                    <a:pt x="833" y="90"/>
                    <a:pt x="788" y="102"/>
                    <a:pt x="747" y="127"/>
                  </a:cubicBezTo>
                  <a:cubicBezTo>
                    <a:pt x="682" y="164"/>
                    <a:pt x="649" y="234"/>
                    <a:pt x="649" y="314"/>
                  </a:cubicBezTo>
                  <a:cubicBezTo>
                    <a:pt x="649" y="374"/>
                    <a:pt x="682" y="431"/>
                    <a:pt x="738" y="463"/>
                  </a:cubicBezTo>
                  <a:cubicBezTo>
                    <a:pt x="764" y="479"/>
                    <a:pt x="794" y="486"/>
                    <a:pt x="825" y="486"/>
                  </a:cubicBezTo>
                  <a:cubicBezTo>
                    <a:pt x="839" y="486"/>
                    <a:pt x="854" y="485"/>
                    <a:pt x="869" y="482"/>
                  </a:cubicBezTo>
                  <a:cubicBezTo>
                    <a:pt x="948" y="459"/>
                    <a:pt x="958" y="412"/>
                    <a:pt x="958" y="412"/>
                  </a:cubicBezTo>
                  <a:lnTo>
                    <a:pt x="958" y="412"/>
                  </a:lnTo>
                  <a:cubicBezTo>
                    <a:pt x="934" y="435"/>
                    <a:pt x="902" y="459"/>
                    <a:pt x="860" y="477"/>
                  </a:cubicBezTo>
                  <a:cubicBezTo>
                    <a:pt x="846" y="480"/>
                    <a:pt x="833" y="482"/>
                    <a:pt x="820" y="482"/>
                  </a:cubicBezTo>
                  <a:cubicBezTo>
                    <a:pt x="792" y="482"/>
                    <a:pt x="765" y="475"/>
                    <a:pt x="743" y="459"/>
                  </a:cubicBezTo>
                  <a:cubicBezTo>
                    <a:pt x="696" y="431"/>
                    <a:pt x="673" y="374"/>
                    <a:pt x="673" y="323"/>
                  </a:cubicBezTo>
                  <a:cubicBezTo>
                    <a:pt x="663" y="258"/>
                    <a:pt x="701" y="197"/>
                    <a:pt x="757" y="164"/>
                  </a:cubicBezTo>
                  <a:cubicBezTo>
                    <a:pt x="792" y="147"/>
                    <a:pt x="832" y="137"/>
                    <a:pt x="871" y="137"/>
                  </a:cubicBezTo>
                  <a:cubicBezTo>
                    <a:pt x="905" y="137"/>
                    <a:pt x="939" y="144"/>
                    <a:pt x="967" y="160"/>
                  </a:cubicBezTo>
                  <a:cubicBezTo>
                    <a:pt x="1046" y="197"/>
                    <a:pt x="1098" y="267"/>
                    <a:pt x="1116" y="346"/>
                  </a:cubicBezTo>
                  <a:cubicBezTo>
                    <a:pt x="1126" y="435"/>
                    <a:pt x="1102" y="529"/>
                    <a:pt x="1051" y="599"/>
                  </a:cubicBezTo>
                  <a:cubicBezTo>
                    <a:pt x="994" y="660"/>
                    <a:pt x="916" y="697"/>
                    <a:pt x="832" y="697"/>
                  </a:cubicBezTo>
                  <a:cubicBezTo>
                    <a:pt x="827" y="697"/>
                    <a:pt x="822" y="697"/>
                    <a:pt x="817" y="697"/>
                  </a:cubicBezTo>
                  <a:cubicBezTo>
                    <a:pt x="729" y="692"/>
                    <a:pt x="649" y="669"/>
                    <a:pt x="579" y="622"/>
                  </a:cubicBezTo>
                  <a:cubicBezTo>
                    <a:pt x="463" y="533"/>
                    <a:pt x="364" y="431"/>
                    <a:pt x="280" y="304"/>
                  </a:cubicBezTo>
                  <a:cubicBezTo>
                    <a:pt x="224" y="220"/>
                    <a:pt x="159" y="141"/>
                    <a:pt x="89" y="71"/>
                  </a:cubicBezTo>
                  <a:cubicBezTo>
                    <a:pt x="66" y="57"/>
                    <a:pt x="47" y="38"/>
                    <a:pt x="23" y="20"/>
                  </a:cubicBezTo>
                  <a:cubicBezTo>
                    <a:pt x="14" y="1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832196" y="3120973"/>
              <a:ext cx="338771" cy="698578"/>
            </a:xfrm>
            <a:custGeom>
              <a:avLst/>
              <a:gdLst/>
              <a:ahLst/>
              <a:cxnLst/>
              <a:rect l="l" t="t" r="r" b="b"/>
              <a:pathLst>
                <a:path w="2303" h="4749" extrusionOk="0">
                  <a:moveTo>
                    <a:pt x="719" y="0"/>
                  </a:moveTo>
                  <a:cubicBezTo>
                    <a:pt x="337" y="0"/>
                    <a:pt x="79" y="493"/>
                    <a:pt x="56" y="891"/>
                  </a:cubicBezTo>
                  <a:cubicBezTo>
                    <a:pt x="19" y="1358"/>
                    <a:pt x="0" y="1923"/>
                    <a:pt x="61" y="2273"/>
                  </a:cubicBezTo>
                  <a:cubicBezTo>
                    <a:pt x="171" y="2958"/>
                    <a:pt x="686" y="3063"/>
                    <a:pt x="709" y="3063"/>
                  </a:cubicBezTo>
                  <a:cubicBezTo>
                    <a:pt x="710" y="3063"/>
                    <a:pt x="710" y="3063"/>
                    <a:pt x="710" y="3062"/>
                  </a:cubicBezTo>
                  <a:cubicBezTo>
                    <a:pt x="710" y="3062"/>
                    <a:pt x="710" y="3062"/>
                    <a:pt x="710" y="3062"/>
                  </a:cubicBezTo>
                  <a:cubicBezTo>
                    <a:pt x="710" y="3062"/>
                    <a:pt x="710" y="3297"/>
                    <a:pt x="719" y="3912"/>
                  </a:cubicBezTo>
                  <a:cubicBezTo>
                    <a:pt x="729" y="4286"/>
                    <a:pt x="598" y="4739"/>
                    <a:pt x="1023" y="4748"/>
                  </a:cubicBezTo>
                  <a:cubicBezTo>
                    <a:pt x="1025" y="4748"/>
                    <a:pt x="1027" y="4749"/>
                    <a:pt x="1029" y="4749"/>
                  </a:cubicBezTo>
                  <a:cubicBezTo>
                    <a:pt x="1451" y="4749"/>
                    <a:pt x="2158" y="4293"/>
                    <a:pt x="2163" y="3903"/>
                  </a:cubicBezTo>
                  <a:lnTo>
                    <a:pt x="2303" y="587"/>
                  </a:lnTo>
                  <a:cubicBezTo>
                    <a:pt x="2303" y="456"/>
                    <a:pt x="2209" y="349"/>
                    <a:pt x="2083" y="335"/>
                  </a:cubicBezTo>
                  <a:lnTo>
                    <a:pt x="771" y="3"/>
                  </a:lnTo>
                  <a:cubicBezTo>
                    <a:pt x="753" y="1"/>
                    <a:pt x="736" y="0"/>
                    <a:pt x="71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867206" y="3306906"/>
              <a:ext cx="26184" cy="24860"/>
            </a:xfrm>
            <a:custGeom>
              <a:avLst/>
              <a:gdLst/>
              <a:ahLst/>
              <a:cxnLst/>
              <a:rect l="l" t="t" r="r" b="b"/>
              <a:pathLst>
                <a:path w="178" h="169" extrusionOk="0">
                  <a:moveTo>
                    <a:pt x="94" y="0"/>
                  </a:moveTo>
                  <a:cubicBezTo>
                    <a:pt x="47" y="0"/>
                    <a:pt x="5" y="33"/>
                    <a:pt x="0" y="80"/>
                  </a:cubicBezTo>
                  <a:cubicBezTo>
                    <a:pt x="0" y="126"/>
                    <a:pt x="33" y="168"/>
                    <a:pt x="85" y="168"/>
                  </a:cubicBezTo>
                  <a:cubicBezTo>
                    <a:pt x="87" y="169"/>
                    <a:pt x="90" y="169"/>
                    <a:pt x="93" y="169"/>
                  </a:cubicBezTo>
                  <a:cubicBezTo>
                    <a:pt x="136" y="169"/>
                    <a:pt x="174" y="137"/>
                    <a:pt x="178" y="94"/>
                  </a:cubicBezTo>
                  <a:cubicBezTo>
                    <a:pt x="178" y="47"/>
                    <a:pt x="141" y="5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857645" y="3280723"/>
              <a:ext cx="52956" cy="15446"/>
            </a:xfrm>
            <a:custGeom>
              <a:avLst/>
              <a:gdLst/>
              <a:ahLst/>
              <a:cxnLst/>
              <a:rect l="l" t="t" r="r" b="b"/>
              <a:pathLst>
                <a:path w="360" h="105" extrusionOk="0">
                  <a:moveTo>
                    <a:pt x="182" y="1"/>
                  </a:moveTo>
                  <a:cubicBezTo>
                    <a:pt x="126" y="1"/>
                    <a:pt x="79" y="19"/>
                    <a:pt x="42" y="48"/>
                  </a:cubicBezTo>
                  <a:cubicBezTo>
                    <a:pt x="9" y="80"/>
                    <a:pt x="0" y="104"/>
                    <a:pt x="5" y="104"/>
                  </a:cubicBezTo>
                  <a:cubicBezTo>
                    <a:pt x="6" y="104"/>
                    <a:pt x="7" y="105"/>
                    <a:pt x="9" y="105"/>
                  </a:cubicBezTo>
                  <a:cubicBezTo>
                    <a:pt x="31" y="105"/>
                    <a:pt x="97" y="62"/>
                    <a:pt x="182" y="62"/>
                  </a:cubicBezTo>
                  <a:cubicBezTo>
                    <a:pt x="267" y="62"/>
                    <a:pt x="332" y="97"/>
                    <a:pt x="350" y="97"/>
                  </a:cubicBezTo>
                  <a:cubicBezTo>
                    <a:pt x="353" y="97"/>
                    <a:pt x="354" y="96"/>
                    <a:pt x="355" y="94"/>
                  </a:cubicBezTo>
                  <a:cubicBezTo>
                    <a:pt x="360" y="85"/>
                    <a:pt x="350" y="66"/>
                    <a:pt x="322" y="48"/>
                  </a:cubicBezTo>
                  <a:cubicBezTo>
                    <a:pt x="280" y="19"/>
                    <a:pt x="229" y="1"/>
                    <a:pt x="1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05920" y="3306906"/>
              <a:ext cx="27066" cy="24860"/>
            </a:xfrm>
            <a:custGeom>
              <a:avLst/>
              <a:gdLst/>
              <a:ahLst/>
              <a:cxnLst/>
              <a:rect l="l" t="t" r="r" b="b"/>
              <a:pathLst>
                <a:path w="184" h="169" extrusionOk="0">
                  <a:moveTo>
                    <a:pt x="94" y="0"/>
                  </a:moveTo>
                  <a:cubicBezTo>
                    <a:pt x="43" y="0"/>
                    <a:pt x="1" y="33"/>
                    <a:pt x="1" y="80"/>
                  </a:cubicBezTo>
                  <a:cubicBezTo>
                    <a:pt x="1" y="126"/>
                    <a:pt x="34" y="168"/>
                    <a:pt x="90" y="168"/>
                  </a:cubicBezTo>
                  <a:cubicBezTo>
                    <a:pt x="93" y="169"/>
                    <a:pt x="96" y="169"/>
                    <a:pt x="98" y="169"/>
                  </a:cubicBezTo>
                  <a:cubicBezTo>
                    <a:pt x="141" y="169"/>
                    <a:pt x="174" y="137"/>
                    <a:pt x="183" y="94"/>
                  </a:cubicBezTo>
                  <a:cubicBezTo>
                    <a:pt x="183" y="47"/>
                    <a:pt x="146" y="5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97095" y="3283517"/>
              <a:ext cx="54427" cy="14857"/>
            </a:xfrm>
            <a:custGeom>
              <a:avLst/>
              <a:gdLst/>
              <a:ahLst/>
              <a:cxnLst/>
              <a:rect l="l" t="t" r="r" b="b"/>
              <a:pathLst>
                <a:path w="370" h="101" extrusionOk="0">
                  <a:moveTo>
                    <a:pt x="182" y="0"/>
                  </a:moveTo>
                  <a:cubicBezTo>
                    <a:pt x="131" y="0"/>
                    <a:pt x="84" y="19"/>
                    <a:pt x="42" y="47"/>
                  </a:cubicBezTo>
                  <a:cubicBezTo>
                    <a:pt x="9" y="75"/>
                    <a:pt x="0" y="99"/>
                    <a:pt x="9" y="99"/>
                  </a:cubicBezTo>
                  <a:cubicBezTo>
                    <a:pt x="11" y="100"/>
                    <a:pt x="13" y="101"/>
                    <a:pt x="15" y="101"/>
                  </a:cubicBezTo>
                  <a:cubicBezTo>
                    <a:pt x="36" y="101"/>
                    <a:pt x="100" y="61"/>
                    <a:pt x="182" y="61"/>
                  </a:cubicBezTo>
                  <a:cubicBezTo>
                    <a:pt x="272" y="61"/>
                    <a:pt x="336" y="97"/>
                    <a:pt x="355" y="97"/>
                  </a:cubicBezTo>
                  <a:cubicBezTo>
                    <a:pt x="357" y="97"/>
                    <a:pt x="359" y="96"/>
                    <a:pt x="360" y="94"/>
                  </a:cubicBezTo>
                  <a:cubicBezTo>
                    <a:pt x="369" y="85"/>
                    <a:pt x="355" y="66"/>
                    <a:pt x="322" y="47"/>
                  </a:cubicBezTo>
                  <a:cubicBezTo>
                    <a:pt x="285" y="19"/>
                    <a:pt x="229" y="0"/>
                    <a:pt x="1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909865" y="3285577"/>
              <a:ext cx="44718" cy="118857"/>
            </a:xfrm>
            <a:custGeom>
              <a:avLst/>
              <a:gdLst/>
              <a:ahLst/>
              <a:cxnLst/>
              <a:rect l="l" t="t" r="r" b="b"/>
              <a:pathLst>
                <a:path w="304" h="808" extrusionOk="0">
                  <a:moveTo>
                    <a:pt x="290" y="1"/>
                  </a:moveTo>
                  <a:lnTo>
                    <a:pt x="290" y="1"/>
                  </a:lnTo>
                  <a:cubicBezTo>
                    <a:pt x="210" y="150"/>
                    <a:pt x="145" y="313"/>
                    <a:pt x="89" y="477"/>
                  </a:cubicBezTo>
                  <a:lnTo>
                    <a:pt x="19" y="664"/>
                  </a:lnTo>
                  <a:cubicBezTo>
                    <a:pt x="0" y="692"/>
                    <a:pt x="0" y="729"/>
                    <a:pt x="5" y="762"/>
                  </a:cubicBezTo>
                  <a:cubicBezTo>
                    <a:pt x="9" y="780"/>
                    <a:pt x="28" y="794"/>
                    <a:pt x="47" y="799"/>
                  </a:cubicBezTo>
                  <a:cubicBezTo>
                    <a:pt x="56" y="804"/>
                    <a:pt x="75" y="804"/>
                    <a:pt x="89" y="804"/>
                  </a:cubicBezTo>
                  <a:cubicBezTo>
                    <a:pt x="117" y="806"/>
                    <a:pt x="145" y="807"/>
                    <a:pt x="172" y="807"/>
                  </a:cubicBezTo>
                  <a:cubicBezTo>
                    <a:pt x="200" y="807"/>
                    <a:pt x="227" y="806"/>
                    <a:pt x="252" y="804"/>
                  </a:cubicBezTo>
                  <a:cubicBezTo>
                    <a:pt x="201" y="785"/>
                    <a:pt x="145" y="780"/>
                    <a:pt x="93" y="776"/>
                  </a:cubicBezTo>
                  <a:cubicBezTo>
                    <a:pt x="70" y="776"/>
                    <a:pt x="47" y="771"/>
                    <a:pt x="42" y="752"/>
                  </a:cubicBezTo>
                  <a:cubicBezTo>
                    <a:pt x="42" y="729"/>
                    <a:pt x="47" y="701"/>
                    <a:pt x="56" y="678"/>
                  </a:cubicBezTo>
                  <a:lnTo>
                    <a:pt x="126" y="491"/>
                  </a:lnTo>
                  <a:cubicBezTo>
                    <a:pt x="229" y="220"/>
                    <a:pt x="304" y="5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936637" y="3534321"/>
              <a:ext cx="138127" cy="62076"/>
            </a:xfrm>
            <a:custGeom>
              <a:avLst/>
              <a:gdLst/>
              <a:ahLst/>
              <a:cxnLst/>
              <a:rect l="l" t="t" r="r" b="b"/>
              <a:pathLst>
                <a:path w="939" h="422" extrusionOk="0">
                  <a:moveTo>
                    <a:pt x="939" y="0"/>
                  </a:moveTo>
                  <a:lnTo>
                    <a:pt x="939" y="0"/>
                  </a:lnTo>
                  <a:cubicBezTo>
                    <a:pt x="661" y="164"/>
                    <a:pt x="348" y="253"/>
                    <a:pt x="25" y="253"/>
                  </a:cubicBezTo>
                  <a:cubicBezTo>
                    <a:pt x="17" y="253"/>
                    <a:pt x="8" y="253"/>
                    <a:pt x="0" y="252"/>
                  </a:cubicBezTo>
                  <a:lnTo>
                    <a:pt x="0" y="252"/>
                  </a:lnTo>
                  <a:lnTo>
                    <a:pt x="9" y="416"/>
                  </a:lnTo>
                  <a:cubicBezTo>
                    <a:pt x="54" y="420"/>
                    <a:pt x="97" y="422"/>
                    <a:pt x="138" y="422"/>
                  </a:cubicBezTo>
                  <a:cubicBezTo>
                    <a:pt x="738" y="422"/>
                    <a:pt x="939" y="0"/>
                    <a:pt x="93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951053" y="3428410"/>
              <a:ext cx="45454" cy="31626"/>
            </a:xfrm>
            <a:custGeom>
              <a:avLst/>
              <a:gdLst/>
              <a:ahLst/>
              <a:cxnLst/>
              <a:rect l="l" t="t" r="r" b="b"/>
              <a:pathLst>
                <a:path w="309" h="215" extrusionOk="0">
                  <a:moveTo>
                    <a:pt x="153" y="0"/>
                  </a:moveTo>
                  <a:cubicBezTo>
                    <a:pt x="98" y="0"/>
                    <a:pt x="44" y="24"/>
                    <a:pt x="14" y="66"/>
                  </a:cubicBezTo>
                  <a:cubicBezTo>
                    <a:pt x="0" y="80"/>
                    <a:pt x="0" y="90"/>
                    <a:pt x="5" y="104"/>
                  </a:cubicBezTo>
                  <a:cubicBezTo>
                    <a:pt x="19" y="113"/>
                    <a:pt x="24" y="122"/>
                    <a:pt x="38" y="132"/>
                  </a:cubicBezTo>
                  <a:cubicBezTo>
                    <a:pt x="70" y="164"/>
                    <a:pt x="112" y="188"/>
                    <a:pt x="159" y="206"/>
                  </a:cubicBezTo>
                  <a:cubicBezTo>
                    <a:pt x="173" y="212"/>
                    <a:pt x="188" y="215"/>
                    <a:pt x="202" y="215"/>
                  </a:cubicBezTo>
                  <a:cubicBezTo>
                    <a:pt x="235" y="215"/>
                    <a:pt x="266" y="201"/>
                    <a:pt x="285" y="178"/>
                  </a:cubicBezTo>
                  <a:cubicBezTo>
                    <a:pt x="308" y="136"/>
                    <a:pt x="308" y="94"/>
                    <a:pt x="280" y="62"/>
                  </a:cubicBezTo>
                  <a:cubicBezTo>
                    <a:pt x="252" y="24"/>
                    <a:pt x="210" y="10"/>
                    <a:pt x="168" y="1"/>
                  </a:cubicBezTo>
                  <a:cubicBezTo>
                    <a:pt x="163" y="1"/>
                    <a:pt x="158" y="0"/>
                    <a:pt x="15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942815" y="3413406"/>
              <a:ext cx="48249" cy="40600"/>
            </a:xfrm>
            <a:custGeom>
              <a:avLst/>
              <a:gdLst/>
              <a:ahLst/>
              <a:cxnLst/>
              <a:rect l="l" t="t" r="r" b="b"/>
              <a:pathLst>
                <a:path w="328" h="276" extrusionOk="0">
                  <a:moveTo>
                    <a:pt x="308" y="0"/>
                  </a:moveTo>
                  <a:cubicBezTo>
                    <a:pt x="290" y="0"/>
                    <a:pt x="290" y="103"/>
                    <a:pt x="201" y="173"/>
                  </a:cubicBezTo>
                  <a:cubicBezTo>
                    <a:pt x="117" y="252"/>
                    <a:pt x="5" y="238"/>
                    <a:pt x="0" y="252"/>
                  </a:cubicBezTo>
                  <a:cubicBezTo>
                    <a:pt x="0" y="266"/>
                    <a:pt x="24" y="266"/>
                    <a:pt x="70" y="276"/>
                  </a:cubicBezTo>
                  <a:cubicBezTo>
                    <a:pt x="126" y="276"/>
                    <a:pt x="192" y="257"/>
                    <a:pt x="238" y="215"/>
                  </a:cubicBezTo>
                  <a:cubicBezTo>
                    <a:pt x="285" y="182"/>
                    <a:pt x="313" y="122"/>
                    <a:pt x="318" y="66"/>
                  </a:cubicBezTo>
                  <a:cubicBezTo>
                    <a:pt x="327" y="28"/>
                    <a:pt x="31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990916" y="3264100"/>
              <a:ext cx="66783" cy="18976"/>
            </a:xfrm>
            <a:custGeom>
              <a:avLst/>
              <a:gdLst/>
              <a:ahLst/>
              <a:cxnLst/>
              <a:rect l="l" t="t" r="r" b="b"/>
              <a:pathLst>
                <a:path w="454" h="129" extrusionOk="0">
                  <a:moveTo>
                    <a:pt x="196" y="0"/>
                  </a:moveTo>
                  <a:cubicBezTo>
                    <a:pt x="151" y="0"/>
                    <a:pt x="109" y="6"/>
                    <a:pt x="70" y="20"/>
                  </a:cubicBezTo>
                  <a:cubicBezTo>
                    <a:pt x="23" y="34"/>
                    <a:pt x="0" y="53"/>
                    <a:pt x="5" y="67"/>
                  </a:cubicBezTo>
                  <a:cubicBezTo>
                    <a:pt x="14" y="90"/>
                    <a:pt x="108" y="81"/>
                    <a:pt x="224" y="100"/>
                  </a:cubicBezTo>
                  <a:cubicBezTo>
                    <a:pt x="307" y="107"/>
                    <a:pt x="379" y="129"/>
                    <a:pt x="419" y="129"/>
                  </a:cubicBezTo>
                  <a:cubicBezTo>
                    <a:pt x="433" y="129"/>
                    <a:pt x="444" y="126"/>
                    <a:pt x="448" y="118"/>
                  </a:cubicBezTo>
                  <a:cubicBezTo>
                    <a:pt x="453" y="109"/>
                    <a:pt x="434" y="86"/>
                    <a:pt x="402" y="62"/>
                  </a:cubicBezTo>
                  <a:cubicBezTo>
                    <a:pt x="355" y="34"/>
                    <a:pt x="294" y="11"/>
                    <a:pt x="238" y="2"/>
                  </a:cubicBezTo>
                  <a:cubicBezTo>
                    <a:pt x="224" y="1"/>
                    <a:pt x="210" y="0"/>
                    <a:pt x="1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62352" y="3240417"/>
              <a:ext cx="50308" cy="15887"/>
            </a:xfrm>
            <a:custGeom>
              <a:avLst/>
              <a:gdLst/>
              <a:ahLst/>
              <a:cxnLst/>
              <a:rect l="l" t="t" r="r" b="b"/>
              <a:pathLst>
                <a:path w="342" h="108" extrusionOk="0">
                  <a:moveTo>
                    <a:pt x="172" y="0"/>
                  </a:moveTo>
                  <a:cubicBezTo>
                    <a:pt x="124" y="0"/>
                    <a:pt x="77" y="14"/>
                    <a:pt x="38" y="41"/>
                  </a:cubicBezTo>
                  <a:cubicBezTo>
                    <a:pt x="15" y="65"/>
                    <a:pt x="1" y="88"/>
                    <a:pt x="10" y="97"/>
                  </a:cubicBezTo>
                  <a:cubicBezTo>
                    <a:pt x="15" y="105"/>
                    <a:pt x="25" y="108"/>
                    <a:pt x="40" y="108"/>
                  </a:cubicBezTo>
                  <a:cubicBezTo>
                    <a:pt x="70" y="108"/>
                    <a:pt x="118" y="97"/>
                    <a:pt x="174" y="97"/>
                  </a:cubicBezTo>
                  <a:cubicBezTo>
                    <a:pt x="217" y="97"/>
                    <a:pt x="256" y="102"/>
                    <a:pt x="285" y="102"/>
                  </a:cubicBezTo>
                  <a:cubicBezTo>
                    <a:pt x="309" y="102"/>
                    <a:pt x="326" y="99"/>
                    <a:pt x="332" y="88"/>
                  </a:cubicBezTo>
                  <a:cubicBezTo>
                    <a:pt x="342" y="79"/>
                    <a:pt x="328" y="55"/>
                    <a:pt x="300" y="37"/>
                  </a:cubicBezTo>
                  <a:cubicBezTo>
                    <a:pt x="260" y="12"/>
                    <a:pt x="215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155814" y="3331472"/>
              <a:ext cx="59870" cy="93556"/>
            </a:xfrm>
            <a:custGeom>
              <a:avLst/>
              <a:gdLst/>
              <a:ahLst/>
              <a:cxnLst/>
              <a:rect l="l" t="t" r="r" b="b"/>
              <a:pathLst>
                <a:path w="407" h="636" extrusionOk="0">
                  <a:moveTo>
                    <a:pt x="107" y="0"/>
                  </a:moveTo>
                  <a:cubicBezTo>
                    <a:pt x="78" y="0"/>
                    <a:pt x="49" y="7"/>
                    <a:pt x="23" y="20"/>
                  </a:cubicBezTo>
                  <a:lnTo>
                    <a:pt x="0" y="632"/>
                  </a:lnTo>
                  <a:cubicBezTo>
                    <a:pt x="14" y="634"/>
                    <a:pt x="29" y="635"/>
                    <a:pt x="43" y="635"/>
                  </a:cubicBezTo>
                  <a:cubicBezTo>
                    <a:pt x="155" y="635"/>
                    <a:pt x="264" y="572"/>
                    <a:pt x="318" y="473"/>
                  </a:cubicBezTo>
                  <a:cubicBezTo>
                    <a:pt x="406" y="314"/>
                    <a:pt x="355" y="118"/>
                    <a:pt x="201" y="29"/>
                  </a:cubicBezTo>
                  <a:cubicBezTo>
                    <a:pt x="173" y="9"/>
                    <a:pt x="140" y="0"/>
                    <a:pt x="10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825283" y="3085963"/>
              <a:ext cx="362160" cy="260808"/>
            </a:xfrm>
            <a:custGeom>
              <a:avLst/>
              <a:gdLst/>
              <a:ahLst/>
              <a:cxnLst/>
              <a:rect l="l" t="t" r="r" b="b"/>
              <a:pathLst>
                <a:path w="2462" h="1773" extrusionOk="0">
                  <a:moveTo>
                    <a:pt x="1255" y="1"/>
                  </a:moveTo>
                  <a:cubicBezTo>
                    <a:pt x="1221" y="1"/>
                    <a:pt x="1188" y="2"/>
                    <a:pt x="1154" y="3"/>
                  </a:cubicBezTo>
                  <a:lnTo>
                    <a:pt x="1168" y="12"/>
                  </a:lnTo>
                  <a:cubicBezTo>
                    <a:pt x="930" y="26"/>
                    <a:pt x="701" y="96"/>
                    <a:pt x="500" y="223"/>
                  </a:cubicBezTo>
                  <a:cubicBezTo>
                    <a:pt x="271" y="339"/>
                    <a:pt x="94" y="545"/>
                    <a:pt x="19" y="797"/>
                  </a:cubicBezTo>
                  <a:cubicBezTo>
                    <a:pt x="1" y="848"/>
                    <a:pt x="1" y="900"/>
                    <a:pt x="24" y="951"/>
                  </a:cubicBezTo>
                  <a:cubicBezTo>
                    <a:pt x="54" y="991"/>
                    <a:pt x="101" y="1012"/>
                    <a:pt x="147" y="1012"/>
                  </a:cubicBezTo>
                  <a:cubicBezTo>
                    <a:pt x="172" y="1012"/>
                    <a:pt x="197" y="1006"/>
                    <a:pt x="220" y="993"/>
                  </a:cubicBezTo>
                  <a:cubicBezTo>
                    <a:pt x="281" y="961"/>
                    <a:pt x="337" y="904"/>
                    <a:pt x="374" y="848"/>
                  </a:cubicBezTo>
                  <a:cubicBezTo>
                    <a:pt x="409" y="980"/>
                    <a:pt x="528" y="1070"/>
                    <a:pt x="661" y="1070"/>
                  </a:cubicBezTo>
                  <a:cubicBezTo>
                    <a:pt x="688" y="1070"/>
                    <a:pt x="715" y="1067"/>
                    <a:pt x="743" y="1059"/>
                  </a:cubicBezTo>
                  <a:cubicBezTo>
                    <a:pt x="851" y="1031"/>
                    <a:pt x="930" y="947"/>
                    <a:pt x="958" y="834"/>
                  </a:cubicBezTo>
                  <a:cubicBezTo>
                    <a:pt x="972" y="972"/>
                    <a:pt x="1084" y="1077"/>
                    <a:pt x="1220" y="1077"/>
                  </a:cubicBezTo>
                  <a:cubicBezTo>
                    <a:pt x="1223" y="1077"/>
                    <a:pt x="1226" y="1077"/>
                    <a:pt x="1229" y="1077"/>
                  </a:cubicBezTo>
                  <a:cubicBezTo>
                    <a:pt x="1364" y="1063"/>
                    <a:pt x="1481" y="970"/>
                    <a:pt x="1528" y="844"/>
                  </a:cubicBezTo>
                  <a:cubicBezTo>
                    <a:pt x="1542" y="965"/>
                    <a:pt x="1584" y="1082"/>
                    <a:pt x="1649" y="1180"/>
                  </a:cubicBezTo>
                  <a:cubicBezTo>
                    <a:pt x="1707" y="1268"/>
                    <a:pt x="1798" y="1318"/>
                    <a:pt x="1896" y="1318"/>
                  </a:cubicBezTo>
                  <a:cubicBezTo>
                    <a:pt x="1918" y="1318"/>
                    <a:pt x="1940" y="1316"/>
                    <a:pt x="1962" y="1311"/>
                  </a:cubicBezTo>
                  <a:lnTo>
                    <a:pt x="1962" y="1311"/>
                  </a:lnTo>
                  <a:cubicBezTo>
                    <a:pt x="1939" y="1414"/>
                    <a:pt x="1939" y="1521"/>
                    <a:pt x="1971" y="1619"/>
                  </a:cubicBezTo>
                  <a:cubicBezTo>
                    <a:pt x="1999" y="1701"/>
                    <a:pt x="2081" y="1773"/>
                    <a:pt x="2165" y="1773"/>
                  </a:cubicBezTo>
                  <a:cubicBezTo>
                    <a:pt x="2181" y="1773"/>
                    <a:pt x="2198" y="1770"/>
                    <a:pt x="2214" y="1764"/>
                  </a:cubicBezTo>
                  <a:cubicBezTo>
                    <a:pt x="2312" y="1731"/>
                    <a:pt x="2350" y="1619"/>
                    <a:pt x="2373" y="1512"/>
                  </a:cubicBezTo>
                  <a:cubicBezTo>
                    <a:pt x="2425" y="1320"/>
                    <a:pt x="2448" y="1129"/>
                    <a:pt x="2448" y="928"/>
                  </a:cubicBezTo>
                  <a:cubicBezTo>
                    <a:pt x="2462" y="507"/>
                    <a:pt x="2168" y="143"/>
                    <a:pt x="1761" y="59"/>
                  </a:cubicBezTo>
                  <a:cubicBezTo>
                    <a:pt x="1594" y="20"/>
                    <a:pt x="1423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62728" y="3354272"/>
              <a:ext cx="27508" cy="42365"/>
            </a:xfrm>
            <a:custGeom>
              <a:avLst/>
              <a:gdLst/>
              <a:ahLst/>
              <a:cxnLst/>
              <a:rect l="l" t="t" r="r" b="b"/>
              <a:pathLst>
                <a:path w="187" h="288" extrusionOk="0">
                  <a:moveTo>
                    <a:pt x="42" y="0"/>
                  </a:moveTo>
                  <a:cubicBezTo>
                    <a:pt x="15" y="0"/>
                    <a:pt x="1" y="11"/>
                    <a:pt x="4" y="15"/>
                  </a:cubicBezTo>
                  <a:cubicBezTo>
                    <a:pt x="6" y="18"/>
                    <a:pt x="10" y="18"/>
                    <a:pt x="15" y="18"/>
                  </a:cubicBezTo>
                  <a:cubicBezTo>
                    <a:pt x="18" y="18"/>
                    <a:pt x="21" y="18"/>
                    <a:pt x="25" y="18"/>
                  </a:cubicBezTo>
                  <a:cubicBezTo>
                    <a:pt x="36" y="18"/>
                    <a:pt x="51" y="19"/>
                    <a:pt x="70" y="29"/>
                  </a:cubicBezTo>
                  <a:cubicBezTo>
                    <a:pt x="117" y="47"/>
                    <a:pt x="145" y="94"/>
                    <a:pt x="145" y="141"/>
                  </a:cubicBezTo>
                  <a:cubicBezTo>
                    <a:pt x="149" y="187"/>
                    <a:pt x="126" y="234"/>
                    <a:pt x="84" y="257"/>
                  </a:cubicBezTo>
                  <a:cubicBezTo>
                    <a:pt x="70" y="264"/>
                    <a:pt x="56" y="266"/>
                    <a:pt x="45" y="266"/>
                  </a:cubicBezTo>
                  <a:cubicBezTo>
                    <a:pt x="40" y="266"/>
                    <a:pt x="36" y="265"/>
                    <a:pt x="33" y="265"/>
                  </a:cubicBezTo>
                  <a:cubicBezTo>
                    <a:pt x="30" y="265"/>
                    <a:pt x="28" y="266"/>
                    <a:pt x="28" y="267"/>
                  </a:cubicBezTo>
                  <a:cubicBezTo>
                    <a:pt x="24" y="267"/>
                    <a:pt x="44" y="287"/>
                    <a:pt x="76" y="287"/>
                  </a:cubicBezTo>
                  <a:cubicBezTo>
                    <a:pt x="81" y="287"/>
                    <a:pt x="87" y="287"/>
                    <a:pt x="93" y="285"/>
                  </a:cubicBezTo>
                  <a:cubicBezTo>
                    <a:pt x="149" y="262"/>
                    <a:pt x="187" y="201"/>
                    <a:pt x="177" y="141"/>
                  </a:cubicBezTo>
                  <a:cubicBezTo>
                    <a:pt x="177" y="103"/>
                    <a:pt x="168" y="71"/>
                    <a:pt x="145" y="47"/>
                  </a:cubicBezTo>
                  <a:cubicBezTo>
                    <a:pt x="126" y="29"/>
                    <a:pt x="102" y="10"/>
                    <a:pt x="74" y="5"/>
                  </a:cubicBezTo>
                  <a:cubicBezTo>
                    <a:pt x="62" y="2"/>
                    <a:pt x="51" y="0"/>
                    <a:pt x="4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106977" y="3398990"/>
              <a:ext cx="156809" cy="149159"/>
            </a:xfrm>
            <a:custGeom>
              <a:avLst/>
              <a:gdLst/>
              <a:ahLst/>
              <a:cxnLst/>
              <a:rect l="l" t="t" r="r" b="b"/>
              <a:pathLst>
                <a:path w="1066" h="1014" extrusionOk="0">
                  <a:moveTo>
                    <a:pt x="668" y="0"/>
                  </a:moveTo>
                  <a:cubicBezTo>
                    <a:pt x="668" y="5"/>
                    <a:pt x="710" y="14"/>
                    <a:pt x="766" y="61"/>
                  </a:cubicBezTo>
                  <a:cubicBezTo>
                    <a:pt x="855" y="117"/>
                    <a:pt x="925" y="192"/>
                    <a:pt x="977" y="280"/>
                  </a:cubicBezTo>
                  <a:cubicBezTo>
                    <a:pt x="1051" y="411"/>
                    <a:pt x="1051" y="570"/>
                    <a:pt x="977" y="705"/>
                  </a:cubicBezTo>
                  <a:cubicBezTo>
                    <a:pt x="888" y="874"/>
                    <a:pt x="720" y="981"/>
                    <a:pt x="533" y="986"/>
                  </a:cubicBezTo>
                  <a:cubicBezTo>
                    <a:pt x="346" y="981"/>
                    <a:pt x="178" y="874"/>
                    <a:pt x="89" y="710"/>
                  </a:cubicBezTo>
                  <a:cubicBezTo>
                    <a:pt x="56" y="640"/>
                    <a:pt x="38" y="565"/>
                    <a:pt x="42" y="481"/>
                  </a:cubicBezTo>
                  <a:cubicBezTo>
                    <a:pt x="61" y="308"/>
                    <a:pt x="159" y="154"/>
                    <a:pt x="318" y="75"/>
                  </a:cubicBezTo>
                  <a:cubicBezTo>
                    <a:pt x="383" y="47"/>
                    <a:pt x="421" y="38"/>
                    <a:pt x="421" y="33"/>
                  </a:cubicBezTo>
                  <a:lnTo>
                    <a:pt x="393" y="33"/>
                  </a:lnTo>
                  <a:cubicBezTo>
                    <a:pt x="365" y="33"/>
                    <a:pt x="337" y="47"/>
                    <a:pt x="313" y="56"/>
                  </a:cubicBezTo>
                  <a:cubicBezTo>
                    <a:pt x="211" y="103"/>
                    <a:pt x="131" y="173"/>
                    <a:pt x="80" y="266"/>
                  </a:cubicBezTo>
                  <a:cubicBezTo>
                    <a:pt x="38" y="332"/>
                    <a:pt x="14" y="402"/>
                    <a:pt x="10" y="477"/>
                  </a:cubicBezTo>
                  <a:cubicBezTo>
                    <a:pt x="0" y="561"/>
                    <a:pt x="19" y="645"/>
                    <a:pt x="61" y="724"/>
                  </a:cubicBezTo>
                  <a:cubicBezTo>
                    <a:pt x="155" y="897"/>
                    <a:pt x="337" y="1009"/>
                    <a:pt x="533" y="1014"/>
                  </a:cubicBezTo>
                  <a:cubicBezTo>
                    <a:pt x="640" y="1009"/>
                    <a:pt x="738" y="981"/>
                    <a:pt x="818" y="920"/>
                  </a:cubicBezTo>
                  <a:cubicBezTo>
                    <a:pt x="902" y="869"/>
                    <a:pt x="963" y="794"/>
                    <a:pt x="1005" y="710"/>
                  </a:cubicBezTo>
                  <a:cubicBezTo>
                    <a:pt x="1047" y="635"/>
                    <a:pt x="1065" y="551"/>
                    <a:pt x="1065" y="467"/>
                  </a:cubicBezTo>
                  <a:cubicBezTo>
                    <a:pt x="1061" y="388"/>
                    <a:pt x="1037" y="318"/>
                    <a:pt x="1000" y="257"/>
                  </a:cubicBezTo>
                  <a:cubicBezTo>
                    <a:pt x="949" y="164"/>
                    <a:pt x="864" y="84"/>
                    <a:pt x="771" y="38"/>
                  </a:cubicBezTo>
                  <a:cubicBezTo>
                    <a:pt x="752" y="23"/>
                    <a:pt x="729" y="9"/>
                    <a:pt x="696" y="5"/>
                  </a:cubicBezTo>
                  <a:cubicBezTo>
                    <a:pt x="687" y="5"/>
                    <a:pt x="682" y="0"/>
                    <a:pt x="6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669301" y="2386048"/>
            <a:ext cx="879670" cy="2365795"/>
            <a:chOff x="7692377" y="2723799"/>
            <a:chExt cx="644589" cy="1733564"/>
          </a:xfrm>
        </p:grpSpPr>
        <p:sp>
          <p:nvSpPr>
            <p:cNvPr id="84" name="Google Shape;84;p2"/>
            <p:cNvSpPr/>
            <p:nvPr/>
          </p:nvSpPr>
          <p:spPr>
            <a:xfrm>
              <a:off x="7794758" y="2723799"/>
              <a:ext cx="192554" cy="1501303"/>
            </a:xfrm>
            <a:custGeom>
              <a:avLst/>
              <a:gdLst/>
              <a:ahLst/>
              <a:cxnLst/>
              <a:rect l="l" t="t" r="r" b="b"/>
              <a:pathLst>
                <a:path w="1309" h="10206" extrusionOk="0">
                  <a:moveTo>
                    <a:pt x="206" y="1"/>
                  </a:moveTo>
                  <a:lnTo>
                    <a:pt x="206" y="1"/>
                  </a:lnTo>
                  <a:cubicBezTo>
                    <a:pt x="145" y="132"/>
                    <a:pt x="103" y="267"/>
                    <a:pt x="75" y="398"/>
                  </a:cubicBezTo>
                  <a:cubicBezTo>
                    <a:pt x="1" y="781"/>
                    <a:pt x="5" y="1164"/>
                    <a:pt x="94" y="1537"/>
                  </a:cubicBezTo>
                  <a:cubicBezTo>
                    <a:pt x="150" y="1794"/>
                    <a:pt x="253" y="2046"/>
                    <a:pt x="384" y="2275"/>
                  </a:cubicBezTo>
                  <a:cubicBezTo>
                    <a:pt x="533" y="2523"/>
                    <a:pt x="720" y="2756"/>
                    <a:pt x="869" y="3037"/>
                  </a:cubicBezTo>
                  <a:cubicBezTo>
                    <a:pt x="1033" y="3326"/>
                    <a:pt x="1103" y="3658"/>
                    <a:pt x="1061" y="3989"/>
                  </a:cubicBezTo>
                  <a:cubicBezTo>
                    <a:pt x="1028" y="4335"/>
                    <a:pt x="907" y="4671"/>
                    <a:pt x="795" y="5022"/>
                  </a:cubicBezTo>
                  <a:cubicBezTo>
                    <a:pt x="683" y="5372"/>
                    <a:pt x="580" y="5722"/>
                    <a:pt x="566" y="6072"/>
                  </a:cubicBezTo>
                  <a:cubicBezTo>
                    <a:pt x="566" y="6413"/>
                    <a:pt x="612" y="6745"/>
                    <a:pt x="706" y="7067"/>
                  </a:cubicBezTo>
                  <a:cubicBezTo>
                    <a:pt x="795" y="7375"/>
                    <a:pt x="897" y="7660"/>
                    <a:pt x="986" y="7931"/>
                  </a:cubicBezTo>
                  <a:cubicBezTo>
                    <a:pt x="1075" y="8183"/>
                    <a:pt x="1145" y="8431"/>
                    <a:pt x="1196" y="8688"/>
                  </a:cubicBezTo>
                  <a:cubicBezTo>
                    <a:pt x="1285" y="9057"/>
                    <a:pt x="1285" y="9445"/>
                    <a:pt x="1201" y="9818"/>
                  </a:cubicBezTo>
                  <a:cubicBezTo>
                    <a:pt x="1178" y="9916"/>
                    <a:pt x="1145" y="10014"/>
                    <a:pt x="1103" y="10108"/>
                  </a:cubicBezTo>
                  <a:cubicBezTo>
                    <a:pt x="1084" y="10145"/>
                    <a:pt x="1080" y="10168"/>
                    <a:pt x="1070" y="10182"/>
                  </a:cubicBezTo>
                  <a:cubicBezTo>
                    <a:pt x="1061" y="10192"/>
                    <a:pt x="1061" y="10201"/>
                    <a:pt x="1056" y="10206"/>
                  </a:cubicBezTo>
                  <a:cubicBezTo>
                    <a:pt x="1070" y="10201"/>
                    <a:pt x="1075" y="10192"/>
                    <a:pt x="1080" y="10182"/>
                  </a:cubicBezTo>
                  <a:lnTo>
                    <a:pt x="1117" y="10112"/>
                  </a:lnTo>
                  <a:cubicBezTo>
                    <a:pt x="1154" y="10019"/>
                    <a:pt x="1192" y="9921"/>
                    <a:pt x="1220" y="9823"/>
                  </a:cubicBezTo>
                  <a:cubicBezTo>
                    <a:pt x="1308" y="9449"/>
                    <a:pt x="1308" y="9057"/>
                    <a:pt x="1220" y="8683"/>
                  </a:cubicBezTo>
                  <a:cubicBezTo>
                    <a:pt x="1168" y="8426"/>
                    <a:pt x="1098" y="8174"/>
                    <a:pt x="1009" y="7927"/>
                  </a:cubicBezTo>
                  <a:cubicBezTo>
                    <a:pt x="921" y="7651"/>
                    <a:pt x="818" y="7371"/>
                    <a:pt x="734" y="7063"/>
                  </a:cubicBezTo>
                  <a:cubicBezTo>
                    <a:pt x="641" y="6740"/>
                    <a:pt x="594" y="6413"/>
                    <a:pt x="603" y="6082"/>
                  </a:cubicBezTo>
                  <a:cubicBezTo>
                    <a:pt x="612" y="5736"/>
                    <a:pt x="720" y="5391"/>
                    <a:pt x="827" y="5040"/>
                  </a:cubicBezTo>
                  <a:cubicBezTo>
                    <a:pt x="944" y="4685"/>
                    <a:pt x="1061" y="4344"/>
                    <a:pt x="1098" y="3994"/>
                  </a:cubicBezTo>
                  <a:cubicBezTo>
                    <a:pt x="1140" y="3658"/>
                    <a:pt x="1070" y="3317"/>
                    <a:pt x="907" y="3023"/>
                  </a:cubicBezTo>
                  <a:cubicBezTo>
                    <a:pt x="753" y="2733"/>
                    <a:pt x="561" y="2500"/>
                    <a:pt x="421" y="2257"/>
                  </a:cubicBezTo>
                  <a:cubicBezTo>
                    <a:pt x="286" y="2028"/>
                    <a:pt x="187" y="1790"/>
                    <a:pt x="127" y="1533"/>
                  </a:cubicBezTo>
                  <a:cubicBezTo>
                    <a:pt x="43" y="1164"/>
                    <a:pt x="29" y="781"/>
                    <a:pt x="99" y="407"/>
                  </a:cubicBezTo>
                  <a:cubicBezTo>
                    <a:pt x="122" y="304"/>
                    <a:pt x="145" y="206"/>
                    <a:pt x="173" y="108"/>
                  </a:cubicBezTo>
                  <a:cubicBezTo>
                    <a:pt x="187" y="80"/>
                    <a:pt x="192" y="48"/>
                    <a:pt x="197" y="34"/>
                  </a:cubicBezTo>
                  <a:cubicBezTo>
                    <a:pt x="197" y="20"/>
                    <a:pt x="206" y="15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839476" y="2878253"/>
              <a:ext cx="93556" cy="216678"/>
            </a:xfrm>
            <a:custGeom>
              <a:avLst/>
              <a:gdLst/>
              <a:ahLst/>
              <a:cxnLst/>
              <a:rect l="l" t="t" r="r" b="b"/>
              <a:pathLst>
                <a:path w="636" h="1473" extrusionOk="0">
                  <a:moveTo>
                    <a:pt x="544" y="1"/>
                  </a:moveTo>
                  <a:cubicBezTo>
                    <a:pt x="535" y="1"/>
                    <a:pt x="526" y="4"/>
                    <a:pt x="519" y="11"/>
                  </a:cubicBezTo>
                  <a:cubicBezTo>
                    <a:pt x="0" y="553"/>
                    <a:pt x="290" y="1473"/>
                    <a:pt x="290" y="1473"/>
                  </a:cubicBezTo>
                  <a:cubicBezTo>
                    <a:pt x="635" y="642"/>
                    <a:pt x="603" y="179"/>
                    <a:pt x="579" y="25"/>
                  </a:cubicBezTo>
                  <a:cubicBezTo>
                    <a:pt x="570" y="20"/>
                    <a:pt x="570" y="16"/>
                    <a:pt x="565" y="11"/>
                  </a:cubicBezTo>
                  <a:cubicBezTo>
                    <a:pt x="561" y="4"/>
                    <a:pt x="553" y="1"/>
                    <a:pt x="54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879928" y="2925178"/>
              <a:ext cx="27655" cy="169753"/>
            </a:xfrm>
            <a:custGeom>
              <a:avLst/>
              <a:gdLst/>
              <a:ahLst/>
              <a:cxnLst/>
              <a:rect l="l" t="t" r="r" b="b"/>
              <a:pathLst>
                <a:path w="188" h="1154" extrusionOk="0">
                  <a:moveTo>
                    <a:pt x="188" y="0"/>
                  </a:moveTo>
                  <a:lnTo>
                    <a:pt x="188" y="0"/>
                  </a:lnTo>
                  <a:cubicBezTo>
                    <a:pt x="169" y="52"/>
                    <a:pt x="150" y="103"/>
                    <a:pt x="141" y="168"/>
                  </a:cubicBezTo>
                  <a:cubicBezTo>
                    <a:pt x="118" y="276"/>
                    <a:pt x="85" y="421"/>
                    <a:pt x="62" y="579"/>
                  </a:cubicBezTo>
                  <a:cubicBezTo>
                    <a:pt x="38" y="734"/>
                    <a:pt x="24" y="883"/>
                    <a:pt x="10" y="986"/>
                  </a:cubicBezTo>
                  <a:cubicBezTo>
                    <a:pt x="1" y="1037"/>
                    <a:pt x="1" y="1098"/>
                    <a:pt x="5" y="1154"/>
                  </a:cubicBezTo>
                  <a:cubicBezTo>
                    <a:pt x="15" y="1098"/>
                    <a:pt x="29" y="1046"/>
                    <a:pt x="33" y="986"/>
                  </a:cubicBezTo>
                  <a:cubicBezTo>
                    <a:pt x="52" y="869"/>
                    <a:pt x="71" y="729"/>
                    <a:pt x="99" y="579"/>
                  </a:cubicBezTo>
                  <a:cubicBezTo>
                    <a:pt x="127" y="425"/>
                    <a:pt x="150" y="285"/>
                    <a:pt x="169" y="168"/>
                  </a:cubicBezTo>
                  <a:cubicBezTo>
                    <a:pt x="178" y="117"/>
                    <a:pt x="188" y="56"/>
                    <a:pt x="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932149" y="3240705"/>
              <a:ext cx="137538" cy="175049"/>
            </a:xfrm>
            <a:custGeom>
              <a:avLst/>
              <a:gdLst/>
              <a:ahLst/>
              <a:cxnLst/>
              <a:rect l="l" t="t" r="r" b="b"/>
              <a:pathLst>
                <a:path w="935" h="1190" extrusionOk="0">
                  <a:moveTo>
                    <a:pt x="905" y="1"/>
                  </a:moveTo>
                  <a:cubicBezTo>
                    <a:pt x="901" y="1"/>
                    <a:pt x="897" y="2"/>
                    <a:pt x="893" y="4"/>
                  </a:cubicBezTo>
                  <a:cubicBezTo>
                    <a:pt x="174" y="237"/>
                    <a:pt x="1" y="1190"/>
                    <a:pt x="1" y="1190"/>
                  </a:cubicBezTo>
                  <a:cubicBezTo>
                    <a:pt x="697" y="616"/>
                    <a:pt x="883" y="191"/>
                    <a:pt x="935" y="36"/>
                  </a:cubicBezTo>
                  <a:lnTo>
                    <a:pt x="935" y="22"/>
                  </a:lnTo>
                  <a:cubicBezTo>
                    <a:pt x="931" y="12"/>
                    <a:pt x="919" y="1"/>
                    <a:pt x="90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930089" y="3276892"/>
              <a:ext cx="104588" cy="138862"/>
            </a:xfrm>
            <a:custGeom>
              <a:avLst/>
              <a:gdLst/>
              <a:ahLst/>
              <a:cxnLst/>
              <a:rect l="l" t="t" r="r" b="b"/>
              <a:pathLst>
                <a:path w="711" h="944" extrusionOk="0">
                  <a:moveTo>
                    <a:pt x="711" y="1"/>
                  </a:moveTo>
                  <a:cubicBezTo>
                    <a:pt x="664" y="38"/>
                    <a:pt x="622" y="80"/>
                    <a:pt x="585" y="131"/>
                  </a:cubicBezTo>
                  <a:cubicBezTo>
                    <a:pt x="524" y="206"/>
                    <a:pt x="430" y="323"/>
                    <a:pt x="328" y="449"/>
                  </a:cubicBezTo>
                  <a:cubicBezTo>
                    <a:pt x="230" y="580"/>
                    <a:pt x="150" y="701"/>
                    <a:pt x="89" y="790"/>
                  </a:cubicBezTo>
                  <a:cubicBezTo>
                    <a:pt x="57" y="837"/>
                    <a:pt x="24" y="888"/>
                    <a:pt x="1" y="944"/>
                  </a:cubicBezTo>
                  <a:cubicBezTo>
                    <a:pt x="43" y="902"/>
                    <a:pt x="80" y="855"/>
                    <a:pt x="108" y="809"/>
                  </a:cubicBezTo>
                  <a:cubicBezTo>
                    <a:pt x="183" y="710"/>
                    <a:pt x="267" y="598"/>
                    <a:pt x="360" y="477"/>
                  </a:cubicBezTo>
                  <a:lnTo>
                    <a:pt x="608" y="141"/>
                  </a:lnTo>
                  <a:cubicBezTo>
                    <a:pt x="650" y="94"/>
                    <a:pt x="678" y="47"/>
                    <a:pt x="7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888166" y="3560204"/>
              <a:ext cx="97086" cy="206675"/>
            </a:xfrm>
            <a:custGeom>
              <a:avLst/>
              <a:gdLst/>
              <a:ahLst/>
              <a:cxnLst/>
              <a:rect l="l" t="t" r="r" b="b"/>
              <a:pathLst>
                <a:path w="660" h="1405" extrusionOk="0">
                  <a:moveTo>
                    <a:pt x="626" y="1"/>
                  </a:moveTo>
                  <a:cubicBezTo>
                    <a:pt x="620" y="1"/>
                    <a:pt x="613" y="3"/>
                    <a:pt x="608" y="8"/>
                  </a:cubicBezTo>
                  <a:cubicBezTo>
                    <a:pt x="1" y="438"/>
                    <a:pt x="108" y="1405"/>
                    <a:pt x="108" y="1405"/>
                  </a:cubicBezTo>
                  <a:cubicBezTo>
                    <a:pt x="603" y="653"/>
                    <a:pt x="659" y="190"/>
                    <a:pt x="659" y="31"/>
                  </a:cubicBezTo>
                  <a:cubicBezTo>
                    <a:pt x="659" y="27"/>
                    <a:pt x="659" y="22"/>
                    <a:pt x="655" y="13"/>
                  </a:cubicBezTo>
                  <a:cubicBezTo>
                    <a:pt x="649" y="7"/>
                    <a:pt x="637" y="1"/>
                    <a:pt x="62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901993" y="3605364"/>
              <a:ext cx="58546" cy="160780"/>
            </a:xfrm>
            <a:custGeom>
              <a:avLst/>
              <a:gdLst/>
              <a:ahLst/>
              <a:cxnLst/>
              <a:rect l="l" t="t" r="r" b="b"/>
              <a:pathLst>
                <a:path w="398" h="1093" extrusionOk="0">
                  <a:moveTo>
                    <a:pt x="397" y="0"/>
                  </a:moveTo>
                  <a:lnTo>
                    <a:pt x="397" y="0"/>
                  </a:lnTo>
                  <a:cubicBezTo>
                    <a:pt x="369" y="47"/>
                    <a:pt x="346" y="98"/>
                    <a:pt x="323" y="145"/>
                  </a:cubicBezTo>
                  <a:cubicBezTo>
                    <a:pt x="280" y="243"/>
                    <a:pt x="229" y="378"/>
                    <a:pt x="168" y="532"/>
                  </a:cubicBezTo>
                  <a:cubicBezTo>
                    <a:pt x="112" y="682"/>
                    <a:pt x="66" y="822"/>
                    <a:pt x="38" y="920"/>
                  </a:cubicBezTo>
                  <a:cubicBezTo>
                    <a:pt x="19" y="981"/>
                    <a:pt x="5" y="1032"/>
                    <a:pt x="0" y="1093"/>
                  </a:cubicBezTo>
                  <a:cubicBezTo>
                    <a:pt x="28" y="1046"/>
                    <a:pt x="47" y="986"/>
                    <a:pt x="66" y="934"/>
                  </a:cubicBezTo>
                  <a:cubicBezTo>
                    <a:pt x="108" y="827"/>
                    <a:pt x="154" y="696"/>
                    <a:pt x="206" y="546"/>
                  </a:cubicBezTo>
                  <a:cubicBezTo>
                    <a:pt x="257" y="406"/>
                    <a:pt x="304" y="271"/>
                    <a:pt x="346" y="164"/>
                  </a:cubicBezTo>
                  <a:cubicBezTo>
                    <a:pt x="369" y="112"/>
                    <a:pt x="388" y="56"/>
                    <a:pt x="3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972748" y="3916625"/>
              <a:ext cx="99734" cy="203439"/>
            </a:xfrm>
            <a:custGeom>
              <a:avLst/>
              <a:gdLst/>
              <a:ahLst/>
              <a:cxnLst/>
              <a:rect l="l" t="t" r="r" b="b"/>
              <a:pathLst>
                <a:path w="678" h="1383" extrusionOk="0">
                  <a:moveTo>
                    <a:pt x="642" y="1"/>
                  </a:moveTo>
                  <a:cubicBezTo>
                    <a:pt x="635" y="1"/>
                    <a:pt x="627" y="3"/>
                    <a:pt x="621" y="9"/>
                  </a:cubicBezTo>
                  <a:cubicBezTo>
                    <a:pt x="0" y="415"/>
                    <a:pt x="70" y="1382"/>
                    <a:pt x="70" y="1382"/>
                  </a:cubicBezTo>
                  <a:cubicBezTo>
                    <a:pt x="593" y="649"/>
                    <a:pt x="664" y="191"/>
                    <a:pt x="678" y="32"/>
                  </a:cubicBezTo>
                  <a:cubicBezTo>
                    <a:pt x="678" y="28"/>
                    <a:pt x="678" y="18"/>
                    <a:pt x="668" y="14"/>
                  </a:cubicBezTo>
                  <a:cubicBezTo>
                    <a:pt x="663" y="6"/>
                    <a:pt x="653" y="1"/>
                    <a:pt x="6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980250" y="3959872"/>
              <a:ext cx="65460" cy="158721"/>
            </a:xfrm>
            <a:custGeom>
              <a:avLst/>
              <a:gdLst/>
              <a:ahLst/>
              <a:cxnLst/>
              <a:rect l="l" t="t" r="r" b="b"/>
              <a:pathLst>
                <a:path w="445" h="1079" extrusionOk="0">
                  <a:moveTo>
                    <a:pt x="444" y="0"/>
                  </a:moveTo>
                  <a:cubicBezTo>
                    <a:pt x="416" y="47"/>
                    <a:pt x="384" y="93"/>
                    <a:pt x="356" y="154"/>
                  </a:cubicBezTo>
                  <a:cubicBezTo>
                    <a:pt x="314" y="252"/>
                    <a:pt x="258" y="378"/>
                    <a:pt x="192" y="532"/>
                  </a:cubicBezTo>
                  <a:cubicBezTo>
                    <a:pt x="127" y="677"/>
                    <a:pt x="80" y="817"/>
                    <a:pt x="47" y="915"/>
                  </a:cubicBezTo>
                  <a:cubicBezTo>
                    <a:pt x="24" y="971"/>
                    <a:pt x="5" y="1023"/>
                    <a:pt x="1" y="1079"/>
                  </a:cubicBezTo>
                  <a:cubicBezTo>
                    <a:pt x="29" y="1028"/>
                    <a:pt x="52" y="976"/>
                    <a:pt x="71" y="920"/>
                  </a:cubicBezTo>
                  <a:cubicBezTo>
                    <a:pt x="117" y="817"/>
                    <a:pt x="169" y="682"/>
                    <a:pt x="225" y="542"/>
                  </a:cubicBezTo>
                  <a:cubicBezTo>
                    <a:pt x="286" y="402"/>
                    <a:pt x="337" y="276"/>
                    <a:pt x="384" y="163"/>
                  </a:cubicBezTo>
                  <a:cubicBezTo>
                    <a:pt x="407" y="112"/>
                    <a:pt x="430" y="56"/>
                    <a:pt x="4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692377" y="2794554"/>
              <a:ext cx="129301" cy="181521"/>
            </a:xfrm>
            <a:custGeom>
              <a:avLst/>
              <a:gdLst/>
              <a:ahLst/>
              <a:cxnLst/>
              <a:rect l="l" t="t" r="r" b="b"/>
              <a:pathLst>
                <a:path w="879" h="1234" extrusionOk="0">
                  <a:moveTo>
                    <a:pt x="29" y="1"/>
                  </a:moveTo>
                  <a:cubicBezTo>
                    <a:pt x="15" y="1"/>
                    <a:pt x="1" y="20"/>
                    <a:pt x="1" y="34"/>
                  </a:cubicBezTo>
                  <a:cubicBezTo>
                    <a:pt x="19" y="781"/>
                    <a:pt x="879" y="1234"/>
                    <a:pt x="879" y="1234"/>
                  </a:cubicBezTo>
                  <a:cubicBezTo>
                    <a:pt x="533" y="398"/>
                    <a:pt x="178" y="94"/>
                    <a:pt x="47" y="6"/>
                  </a:cubicBezTo>
                  <a:cubicBezTo>
                    <a:pt x="43" y="1"/>
                    <a:pt x="38" y="1"/>
                    <a:pt x="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718561" y="2837213"/>
              <a:ext cx="101058" cy="138862"/>
            </a:xfrm>
            <a:custGeom>
              <a:avLst/>
              <a:gdLst/>
              <a:ahLst/>
              <a:cxnLst/>
              <a:rect l="l" t="t" r="r" b="b"/>
              <a:pathLst>
                <a:path w="687" h="944" extrusionOk="0">
                  <a:moveTo>
                    <a:pt x="0" y="0"/>
                  </a:moveTo>
                  <a:cubicBezTo>
                    <a:pt x="24" y="56"/>
                    <a:pt x="52" y="103"/>
                    <a:pt x="84" y="155"/>
                  </a:cubicBezTo>
                  <a:cubicBezTo>
                    <a:pt x="145" y="239"/>
                    <a:pt x="224" y="365"/>
                    <a:pt x="318" y="491"/>
                  </a:cubicBezTo>
                  <a:cubicBezTo>
                    <a:pt x="411" y="622"/>
                    <a:pt x="500" y="738"/>
                    <a:pt x="570" y="818"/>
                  </a:cubicBezTo>
                  <a:cubicBezTo>
                    <a:pt x="607" y="860"/>
                    <a:pt x="640" y="907"/>
                    <a:pt x="687" y="944"/>
                  </a:cubicBezTo>
                  <a:cubicBezTo>
                    <a:pt x="659" y="888"/>
                    <a:pt x="621" y="841"/>
                    <a:pt x="589" y="804"/>
                  </a:cubicBezTo>
                  <a:lnTo>
                    <a:pt x="341" y="468"/>
                  </a:lnTo>
                  <a:lnTo>
                    <a:pt x="103" y="136"/>
                  </a:lnTo>
                  <a:cubicBezTo>
                    <a:pt x="75" y="89"/>
                    <a:pt x="38" y="4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816823" y="3094783"/>
              <a:ext cx="139598" cy="173284"/>
            </a:xfrm>
            <a:custGeom>
              <a:avLst/>
              <a:gdLst/>
              <a:ahLst/>
              <a:cxnLst/>
              <a:rect l="l" t="t" r="r" b="b"/>
              <a:pathLst>
                <a:path w="949" h="1178" extrusionOk="0">
                  <a:moveTo>
                    <a:pt x="33" y="1"/>
                  </a:moveTo>
                  <a:cubicBezTo>
                    <a:pt x="14" y="1"/>
                    <a:pt x="0" y="20"/>
                    <a:pt x="0" y="38"/>
                  </a:cubicBezTo>
                  <a:cubicBezTo>
                    <a:pt x="65" y="781"/>
                    <a:pt x="948" y="1178"/>
                    <a:pt x="948" y="1178"/>
                  </a:cubicBezTo>
                  <a:cubicBezTo>
                    <a:pt x="556" y="365"/>
                    <a:pt x="182" y="85"/>
                    <a:pt x="47" y="10"/>
                  </a:cubicBezTo>
                  <a:cubicBezTo>
                    <a:pt x="42" y="1"/>
                    <a:pt x="37" y="1"/>
                    <a:pt x="3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845654" y="3135382"/>
              <a:ext cx="110031" cy="133420"/>
            </a:xfrm>
            <a:custGeom>
              <a:avLst/>
              <a:gdLst/>
              <a:ahLst/>
              <a:cxnLst/>
              <a:rect l="l" t="t" r="r" b="b"/>
              <a:pathLst>
                <a:path w="748" h="907" extrusionOk="0">
                  <a:moveTo>
                    <a:pt x="0" y="0"/>
                  </a:moveTo>
                  <a:cubicBezTo>
                    <a:pt x="28" y="52"/>
                    <a:pt x="61" y="99"/>
                    <a:pt x="103" y="155"/>
                  </a:cubicBezTo>
                  <a:cubicBezTo>
                    <a:pt x="164" y="239"/>
                    <a:pt x="252" y="355"/>
                    <a:pt x="355" y="481"/>
                  </a:cubicBezTo>
                  <a:cubicBezTo>
                    <a:pt x="453" y="603"/>
                    <a:pt x="547" y="715"/>
                    <a:pt x="621" y="790"/>
                  </a:cubicBezTo>
                  <a:cubicBezTo>
                    <a:pt x="659" y="832"/>
                    <a:pt x="701" y="869"/>
                    <a:pt x="748" y="907"/>
                  </a:cubicBezTo>
                  <a:cubicBezTo>
                    <a:pt x="715" y="860"/>
                    <a:pt x="682" y="813"/>
                    <a:pt x="640" y="771"/>
                  </a:cubicBezTo>
                  <a:lnTo>
                    <a:pt x="379" y="458"/>
                  </a:lnTo>
                  <a:lnTo>
                    <a:pt x="117" y="136"/>
                  </a:lnTo>
                  <a:cubicBezTo>
                    <a:pt x="80" y="85"/>
                    <a:pt x="38" y="4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791963" y="3377360"/>
              <a:ext cx="92232" cy="215649"/>
            </a:xfrm>
            <a:custGeom>
              <a:avLst/>
              <a:gdLst/>
              <a:ahLst/>
              <a:cxnLst/>
              <a:rect l="l" t="t" r="r" b="b"/>
              <a:pathLst>
                <a:path w="627" h="1466" extrusionOk="0">
                  <a:moveTo>
                    <a:pt x="313" y="0"/>
                  </a:moveTo>
                  <a:cubicBezTo>
                    <a:pt x="302" y="0"/>
                    <a:pt x="293" y="8"/>
                    <a:pt x="286" y="18"/>
                  </a:cubicBezTo>
                  <a:cubicBezTo>
                    <a:pt x="1" y="714"/>
                    <a:pt x="608" y="1466"/>
                    <a:pt x="608" y="1466"/>
                  </a:cubicBezTo>
                  <a:cubicBezTo>
                    <a:pt x="627" y="565"/>
                    <a:pt x="426" y="144"/>
                    <a:pt x="347" y="13"/>
                  </a:cubicBezTo>
                  <a:cubicBezTo>
                    <a:pt x="342" y="9"/>
                    <a:pt x="333" y="4"/>
                    <a:pt x="328" y="4"/>
                  </a:cubicBezTo>
                  <a:cubicBezTo>
                    <a:pt x="323" y="2"/>
                    <a:pt x="318" y="0"/>
                    <a:pt x="31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842859" y="3424579"/>
              <a:ext cx="37952" cy="167841"/>
            </a:xfrm>
            <a:custGeom>
              <a:avLst/>
              <a:gdLst/>
              <a:ahLst/>
              <a:cxnLst/>
              <a:rect l="l" t="t" r="r" b="b"/>
              <a:pathLst>
                <a:path w="258" h="1141" extrusionOk="0">
                  <a:moveTo>
                    <a:pt x="1" y="1"/>
                  </a:moveTo>
                  <a:cubicBezTo>
                    <a:pt x="1" y="61"/>
                    <a:pt x="10" y="117"/>
                    <a:pt x="24" y="164"/>
                  </a:cubicBezTo>
                  <a:cubicBezTo>
                    <a:pt x="43" y="272"/>
                    <a:pt x="66" y="416"/>
                    <a:pt x="99" y="575"/>
                  </a:cubicBezTo>
                  <a:cubicBezTo>
                    <a:pt x="136" y="734"/>
                    <a:pt x="169" y="879"/>
                    <a:pt x="197" y="977"/>
                  </a:cubicBezTo>
                  <a:cubicBezTo>
                    <a:pt x="211" y="1038"/>
                    <a:pt x="229" y="1089"/>
                    <a:pt x="257" y="1140"/>
                  </a:cubicBezTo>
                  <a:cubicBezTo>
                    <a:pt x="253" y="1084"/>
                    <a:pt x="239" y="1024"/>
                    <a:pt x="220" y="972"/>
                  </a:cubicBezTo>
                  <a:cubicBezTo>
                    <a:pt x="197" y="855"/>
                    <a:pt x="169" y="720"/>
                    <a:pt x="136" y="571"/>
                  </a:cubicBezTo>
                  <a:cubicBezTo>
                    <a:pt x="99" y="416"/>
                    <a:pt x="71" y="281"/>
                    <a:pt x="47" y="164"/>
                  </a:cubicBezTo>
                  <a:cubicBezTo>
                    <a:pt x="33" y="113"/>
                    <a:pt x="19" y="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833298" y="3801153"/>
              <a:ext cx="136803" cy="175343"/>
            </a:xfrm>
            <a:custGeom>
              <a:avLst/>
              <a:gdLst/>
              <a:ahLst/>
              <a:cxnLst/>
              <a:rect l="l" t="t" r="r" b="b"/>
              <a:pathLst>
                <a:path w="930" h="1192" extrusionOk="0">
                  <a:moveTo>
                    <a:pt x="28" y="0"/>
                  </a:moveTo>
                  <a:cubicBezTo>
                    <a:pt x="14" y="0"/>
                    <a:pt x="0" y="19"/>
                    <a:pt x="0" y="33"/>
                  </a:cubicBezTo>
                  <a:cubicBezTo>
                    <a:pt x="52" y="780"/>
                    <a:pt x="930" y="1191"/>
                    <a:pt x="930" y="1191"/>
                  </a:cubicBezTo>
                  <a:cubicBezTo>
                    <a:pt x="551" y="374"/>
                    <a:pt x="182" y="80"/>
                    <a:pt x="47" y="5"/>
                  </a:cubicBezTo>
                  <a:cubicBezTo>
                    <a:pt x="42" y="0"/>
                    <a:pt x="38" y="0"/>
                    <a:pt x="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861394" y="3842340"/>
              <a:ext cx="107383" cy="134155"/>
            </a:xfrm>
            <a:custGeom>
              <a:avLst/>
              <a:gdLst/>
              <a:ahLst/>
              <a:cxnLst/>
              <a:rect l="l" t="t" r="r" b="b"/>
              <a:pathLst>
                <a:path w="730" h="912" extrusionOk="0">
                  <a:moveTo>
                    <a:pt x="1" y="0"/>
                  </a:moveTo>
                  <a:cubicBezTo>
                    <a:pt x="24" y="52"/>
                    <a:pt x="57" y="98"/>
                    <a:pt x="85" y="140"/>
                  </a:cubicBezTo>
                  <a:cubicBezTo>
                    <a:pt x="145" y="229"/>
                    <a:pt x="234" y="346"/>
                    <a:pt x="332" y="472"/>
                  </a:cubicBezTo>
                  <a:cubicBezTo>
                    <a:pt x="440" y="594"/>
                    <a:pt x="533" y="710"/>
                    <a:pt x="603" y="790"/>
                  </a:cubicBezTo>
                  <a:cubicBezTo>
                    <a:pt x="645" y="836"/>
                    <a:pt x="683" y="874"/>
                    <a:pt x="729" y="911"/>
                  </a:cubicBezTo>
                  <a:cubicBezTo>
                    <a:pt x="701" y="860"/>
                    <a:pt x="669" y="813"/>
                    <a:pt x="627" y="771"/>
                  </a:cubicBezTo>
                  <a:lnTo>
                    <a:pt x="370" y="449"/>
                  </a:lnTo>
                  <a:lnTo>
                    <a:pt x="113" y="126"/>
                  </a:lnTo>
                  <a:cubicBezTo>
                    <a:pt x="85" y="80"/>
                    <a:pt x="43" y="4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980250" y="3416341"/>
              <a:ext cx="246834" cy="637090"/>
            </a:xfrm>
            <a:custGeom>
              <a:avLst/>
              <a:gdLst/>
              <a:ahLst/>
              <a:cxnLst/>
              <a:rect l="l" t="t" r="r" b="b"/>
              <a:pathLst>
                <a:path w="1678" h="4331" extrusionOk="0">
                  <a:moveTo>
                    <a:pt x="1677" y="1"/>
                  </a:moveTo>
                  <a:cubicBezTo>
                    <a:pt x="1677" y="5"/>
                    <a:pt x="1668" y="10"/>
                    <a:pt x="1668" y="24"/>
                  </a:cubicBezTo>
                  <a:cubicBezTo>
                    <a:pt x="1668" y="38"/>
                    <a:pt x="1663" y="66"/>
                    <a:pt x="1663" y="85"/>
                  </a:cubicBezTo>
                  <a:cubicBezTo>
                    <a:pt x="1663" y="145"/>
                    <a:pt x="1649" y="220"/>
                    <a:pt x="1645" y="318"/>
                  </a:cubicBezTo>
                  <a:cubicBezTo>
                    <a:pt x="1635" y="524"/>
                    <a:pt x="1612" y="813"/>
                    <a:pt x="1589" y="1154"/>
                  </a:cubicBezTo>
                  <a:cubicBezTo>
                    <a:pt x="1523" y="1500"/>
                    <a:pt x="1346" y="1883"/>
                    <a:pt x="1108" y="2256"/>
                  </a:cubicBezTo>
                  <a:cubicBezTo>
                    <a:pt x="935" y="2541"/>
                    <a:pt x="753" y="2789"/>
                    <a:pt x="594" y="3022"/>
                  </a:cubicBezTo>
                  <a:cubicBezTo>
                    <a:pt x="449" y="3228"/>
                    <a:pt x="318" y="3443"/>
                    <a:pt x="211" y="3672"/>
                  </a:cubicBezTo>
                  <a:cubicBezTo>
                    <a:pt x="131" y="3826"/>
                    <a:pt x="75" y="3989"/>
                    <a:pt x="33" y="4153"/>
                  </a:cubicBezTo>
                  <a:cubicBezTo>
                    <a:pt x="15" y="4209"/>
                    <a:pt x="10" y="4255"/>
                    <a:pt x="5" y="4283"/>
                  </a:cubicBezTo>
                  <a:cubicBezTo>
                    <a:pt x="1" y="4297"/>
                    <a:pt x="1" y="4316"/>
                    <a:pt x="1" y="4330"/>
                  </a:cubicBezTo>
                  <a:cubicBezTo>
                    <a:pt x="5" y="4316"/>
                    <a:pt x="10" y="4302"/>
                    <a:pt x="10" y="4283"/>
                  </a:cubicBezTo>
                  <a:cubicBezTo>
                    <a:pt x="15" y="4255"/>
                    <a:pt x="29" y="4209"/>
                    <a:pt x="47" y="4153"/>
                  </a:cubicBezTo>
                  <a:cubicBezTo>
                    <a:pt x="94" y="3985"/>
                    <a:pt x="150" y="3830"/>
                    <a:pt x="225" y="3676"/>
                  </a:cubicBezTo>
                  <a:cubicBezTo>
                    <a:pt x="342" y="3457"/>
                    <a:pt x="472" y="3242"/>
                    <a:pt x="617" y="3036"/>
                  </a:cubicBezTo>
                  <a:cubicBezTo>
                    <a:pt x="776" y="2803"/>
                    <a:pt x="963" y="2551"/>
                    <a:pt x="1140" y="2271"/>
                  </a:cubicBezTo>
                  <a:cubicBezTo>
                    <a:pt x="1378" y="1897"/>
                    <a:pt x="1551" y="1514"/>
                    <a:pt x="1617" y="1164"/>
                  </a:cubicBezTo>
                  <a:cubicBezTo>
                    <a:pt x="1635" y="818"/>
                    <a:pt x="1649" y="533"/>
                    <a:pt x="1663" y="323"/>
                  </a:cubicBezTo>
                  <a:cubicBezTo>
                    <a:pt x="1668" y="230"/>
                    <a:pt x="1677" y="145"/>
                    <a:pt x="1677" y="89"/>
                  </a:cubicBezTo>
                  <a:lnTo>
                    <a:pt x="1677" y="24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110874" y="3520929"/>
              <a:ext cx="94144" cy="219179"/>
            </a:xfrm>
            <a:custGeom>
              <a:avLst/>
              <a:gdLst/>
              <a:ahLst/>
              <a:cxnLst/>
              <a:rect l="l" t="t" r="r" b="b"/>
              <a:pathLst>
                <a:path w="640" h="1490" extrusionOk="0">
                  <a:moveTo>
                    <a:pt x="149" y="0"/>
                  </a:moveTo>
                  <a:cubicBezTo>
                    <a:pt x="142" y="0"/>
                    <a:pt x="134" y="3"/>
                    <a:pt x="126" y="9"/>
                  </a:cubicBezTo>
                  <a:cubicBezTo>
                    <a:pt x="122" y="14"/>
                    <a:pt x="117" y="18"/>
                    <a:pt x="117" y="23"/>
                  </a:cubicBezTo>
                  <a:cubicBezTo>
                    <a:pt x="75" y="172"/>
                    <a:pt x="0" y="630"/>
                    <a:pt x="266" y="1489"/>
                  </a:cubicBezTo>
                  <a:cubicBezTo>
                    <a:pt x="266" y="1489"/>
                    <a:pt x="640" y="597"/>
                    <a:pt x="173" y="14"/>
                  </a:cubicBezTo>
                  <a:cubicBezTo>
                    <a:pt x="167" y="5"/>
                    <a:pt x="159" y="0"/>
                    <a:pt x="14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139705" y="3568148"/>
              <a:ext cx="13827" cy="171224"/>
            </a:xfrm>
            <a:custGeom>
              <a:avLst/>
              <a:gdLst/>
              <a:ahLst/>
              <a:cxnLst/>
              <a:rect l="l" t="t" r="r" b="b"/>
              <a:pathLst>
                <a:path w="94" h="1164" extrusionOk="0">
                  <a:moveTo>
                    <a:pt x="0" y="1"/>
                  </a:moveTo>
                  <a:lnTo>
                    <a:pt x="0" y="169"/>
                  </a:lnTo>
                  <a:cubicBezTo>
                    <a:pt x="10" y="295"/>
                    <a:pt x="19" y="435"/>
                    <a:pt x="33" y="585"/>
                  </a:cubicBezTo>
                  <a:cubicBezTo>
                    <a:pt x="42" y="739"/>
                    <a:pt x="56" y="879"/>
                    <a:pt x="61" y="996"/>
                  </a:cubicBezTo>
                  <a:cubicBezTo>
                    <a:pt x="61" y="1052"/>
                    <a:pt x="66" y="1103"/>
                    <a:pt x="75" y="1164"/>
                  </a:cubicBezTo>
                  <a:cubicBezTo>
                    <a:pt x="89" y="1112"/>
                    <a:pt x="94" y="1052"/>
                    <a:pt x="89" y="996"/>
                  </a:cubicBezTo>
                  <a:cubicBezTo>
                    <a:pt x="89" y="888"/>
                    <a:pt x="84" y="743"/>
                    <a:pt x="70" y="580"/>
                  </a:cubicBezTo>
                  <a:cubicBezTo>
                    <a:pt x="61" y="421"/>
                    <a:pt x="42" y="276"/>
                    <a:pt x="33" y="169"/>
                  </a:cubicBezTo>
                  <a:cubicBezTo>
                    <a:pt x="24" y="113"/>
                    <a:pt x="19" y="5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110874" y="3520929"/>
              <a:ext cx="94144" cy="219179"/>
            </a:xfrm>
            <a:custGeom>
              <a:avLst/>
              <a:gdLst/>
              <a:ahLst/>
              <a:cxnLst/>
              <a:rect l="l" t="t" r="r" b="b"/>
              <a:pathLst>
                <a:path w="640" h="1490" extrusionOk="0">
                  <a:moveTo>
                    <a:pt x="149" y="0"/>
                  </a:moveTo>
                  <a:cubicBezTo>
                    <a:pt x="142" y="0"/>
                    <a:pt x="134" y="3"/>
                    <a:pt x="126" y="9"/>
                  </a:cubicBezTo>
                  <a:cubicBezTo>
                    <a:pt x="122" y="14"/>
                    <a:pt x="117" y="18"/>
                    <a:pt x="117" y="23"/>
                  </a:cubicBezTo>
                  <a:cubicBezTo>
                    <a:pt x="75" y="172"/>
                    <a:pt x="0" y="630"/>
                    <a:pt x="266" y="1489"/>
                  </a:cubicBezTo>
                  <a:cubicBezTo>
                    <a:pt x="266" y="1489"/>
                    <a:pt x="640" y="597"/>
                    <a:pt x="173" y="14"/>
                  </a:cubicBezTo>
                  <a:cubicBezTo>
                    <a:pt x="167" y="5"/>
                    <a:pt x="159" y="0"/>
                    <a:pt x="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931560" y="3840134"/>
              <a:ext cx="93556" cy="216678"/>
            </a:xfrm>
            <a:custGeom>
              <a:avLst/>
              <a:gdLst/>
              <a:ahLst/>
              <a:cxnLst/>
              <a:rect l="l" t="t" r="r" b="b"/>
              <a:pathLst>
                <a:path w="636" h="1473" extrusionOk="0">
                  <a:moveTo>
                    <a:pt x="96" y="0"/>
                  </a:moveTo>
                  <a:cubicBezTo>
                    <a:pt x="88" y="0"/>
                    <a:pt x="79" y="4"/>
                    <a:pt x="75" y="11"/>
                  </a:cubicBezTo>
                  <a:cubicBezTo>
                    <a:pt x="70" y="15"/>
                    <a:pt x="70" y="20"/>
                    <a:pt x="61" y="25"/>
                  </a:cubicBezTo>
                  <a:cubicBezTo>
                    <a:pt x="37" y="169"/>
                    <a:pt x="0" y="637"/>
                    <a:pt x="336" y="1473"/>
                  </a:cubicBezTo>
                  <a:cubicBezTo>
                    <a:pt x="336" y="1473"/>
                    <a:pt x="635" y="552"/>
                    <a:pt x="122" y="11"/>
                  </a:cubicBezTo>
                  <a:cubicBezTo>
                    <a:pt x="115" y="4"/>
                    <a:pt x="105" y="0"/>
                    <a:pt x="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956861" y="3886323"/>
              <a:ext cx="25007" cy="169753"/>
            </a:xfrm>
            <a:custGeom>
              <a:avLst/>
              <a:gdLst/>
              <a:ahLst/>
              <a:cxnLst/>
              <a:rect l="l" t="t" r="r" b="b"/>
              <a:pathLst>
                <a:path w="170" h="1154" extrusionOk="0">
                  <a:moveTo>
                    <a:pt x="1" y="0"/>
                  </a:moveTo>
                  <a:cubicBezTo>
                    <a:pt x="1" y="56"/>
                    <a:pt x="1" y="117"/>
                    <a:pt x="15" y="168"/>
                  </a:cubicBezTo>
                  <a:cubicBezTo>
                    <a:pt x="29" y="285"/>
                    <a:pt x="52" y="425"/>
                    <a:pt x="76" y="575"/>
                  </a:cubicBezTo>
                  <a:cubicBezTo>
                    <a:pt x="94" y="729"/>
                    <a:pt x="118" y="869"/>
                    <a:pt x="136" y="986"/>
                  </a:cubicBezTo>
                  <a:cubicBezTo>
                    <a:pt x="141" y="1042"/>
                    <a:pt x="155" y="1102"/>
                    <a:pt x="164" y="1154"/>
                  </a:cubicBezTo>
                  <a:cubicBezTo>
                    <a:pt x="169" y="1098"/>
                    <a:pt x="169" y="1037"/>
                    <a:pt x="164" y="981"/>
                  </a:cubicBezTo>
                  <a:cubicBezTo>
                    <a:pt x="155" y="874"/>
                    <a:pt x="136" y="734"/>
                    <a:pt x="113" y="570"/>
                  </a:cubicBezTo>
                  <a:cubicBezTo>
                    <a:pt x="90" y="407"/>
                    <a:pt x="66" y="266"/>
                    <a:pt x="43" y="164"/>
                  </a:cubicBezTo>
                  <a:cubicBezTo>
                    <a:pt x="38" y="108"/>
                    <a:pt x="24" y="5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931560" y="3840134"/>
              <a:ext cx="93556" cy="216678"/>
            </a:xfrm>
            <a:custGeom>
              <a:avLst/>
              <a:gdLst/>
              <a:ahLst/>
              <a:cxnLst/>
              <a:rect l="l" t="t" r="r" b="b"/>
              <a:pathLst>
                <a:path w="636" h="1473" extrusionOk="0">
                  <a:moveTo>
                    <a:pt x="96" y="0"/>
                  </a:moveTo>
                  <a:cubicBezTo>
                    <a:pt x="88" y="0"/>
                    <a:pt x="79" y="4"/>
                    <a:pt x="75" y="11"/>
                  </a:cubicBezTo>
                  <a:cubicBezTo>
                    <a:pt x="70" y="15"/>
                    <a:pt x="70" y="20"/>
                    <a:pt x="61" y="25"/>
                  </a:cubicBezTo>
                  <a:cubicBezTo>
                    <a:pt x="37" y="169"/>
                    <a:pt x="0" y="637"/>
                    <a:pt x="336" y="1473"/>
                  </a:cubicBezTo>
                  <a:cubicBezTo>
                    <a:pt x="336" y="1473"/>
                    <a:pt x="635" y="552"/>
                    <a:pt x="122" y="11"/>
                  </a:cubicBezTo>
                  <a:cubicBezTo>
                    <a:pt x="115" y="4"/>
                    <a:pt x="105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220021" y="3383391"/>
              <a:ext cx="116945" cy="195937"/>
            </a:xfrm>
            <a:custGeom>
              <a:avLst/>
              <a:gdLst/>
              <a:ahLst/>
              <a:cxnLst/>
              <a:rect l="l" t="t" r="r" b="b"/>
              <a:pathLst>
                <a:path w="795" h="1332" extrusionOk="0">
                  <a:moveTo>
                    <a:pt x="678" y="0"/>
                  </a:moveTo>
                  <a:cubicBezTo>
                    <a:pt x="669" y="0"/>
                    <a:pt x="664" y="10"/>
                    <a:pt x="659" y="10"/>
                  </a:cubicBezTo>
                  <a:cubicBezTo>
                    <a:pt x="542" y="113"/>
                    <a:pt x="234" y="463"/>
                    <a:pt x="1" y="1332"/>
                  </a:cubicBezTo>
                  <a:cubicBezTo>
                    <a:pt x="1" y="1332"/>
                    <a:pt x="795" y="780"/>
                    <a:pt x="711" y="33"/>
                  </a:cubicBezTo>
                  <a:cubicBezTo>
                    <a:pt x="711" y="14"/>
                    <a:pt x="692" y="0"/>
                    <a:pt x="67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220021" y="3383391"/>
              <a:ext cx="116945" cy="195937"/>
            </a:xfrm>
            <a:custGeom>
              <a:avLst/>
              <a:gdLst/>
              <a:ahLst/>
              <a:cxnLst/>
              <a:rect l="l" t="t" r="r" b="b"/>
              <a:pathLst>
                <a:path w="795" h="1332" extrusionOk="0">
                  <a:moveTo>
                    <a:pt x="678" y="0"/>
                  </a:moveTo>
                  <a:cubicBezTo>
                    <a:pt x="669" y="0"/>
                    <a:pt x="664" y="10"/>
                    <a:pt x="659" y="10"/>
                  </a:cubicBezTo>
                  <a:cubicBezTo>
                    <a:pt x="542" y="113"/>
                    <a:pt x="234" y="463"/>
                    <a:pt x="1" y="1332"/>
                  </a:cubicBezTo>
                  <a:cubicBezTo>
                    <a:pt x="1" y="1332"/>
                    <a:pt x="795" y="780"/>
                    <a:pt x="711" y="33"/>
                  </a:cubicBezTo>
                  <a:cubicBezTo>
                    <a:pt x="711" y="14"/>
                    <a:pt x="692" y="0"/>
                    <a:pt x="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220757" y="3429433"/>
              <a:ext cx="82523" cy="149895"/>
            </a:xfrm>
            <a:custGeom>
              <a:avLst/>
              <a:gdLst/>
              <a:ahLst/>
              <a:cxnLst/>
              <a:rect l="l" t="t" r="r" b="b"/>
              <a:pathLst>
                <a:path w="561" h="1019" extrusionOk="0">
                  <a:moveTo>
                    <a:pt x="561" y="0"/>
                  </a:moveTo>
                  <a:lnTo>
                    <a:pt x="561" y="0"/>
                  </a:lnTo>
                  <a:cubicBezTo>
                    <a:pt x="523" y="47"/>
                    <a:pt x="495" y="94"/>
                    <a:pt x="477" y="145"/>
                  </a:cubicBezTo>
                  <a:cubicBezTo>
                    <a:pt x="421" y="248"/>
                    <a:pt x="355" y="365"/>
                    <a:pt x="281" y="505"/>
                  </a:cubicBezTo>
                  <a:lnTo>
                    <a:pt x="80" y="869"/>
                  </a:lnTo>
                  <a:cubicBezTo>
                    <a:pt x="47" y="916"/>
                    <a:pt x="24" y="967"/>
                    <a:pt x="0" y="1019"/>
                  </a:cubicBezTo>
                  <a:cubicBezTo>
                    <a:pt x="33" y="981"/>
                    <a:pt x="70" y="934"/>
                    <a:pt x="98" y="878"/>
                  </a:cubicBezTo>
                  <a:cubicBezTo>
                    <a:pt x="154" y="794"/>
                    <a:pt x="234" y="664"/>
                    <a:pt x="309" y="523"/>
                  </a:cubicBezTo>
                  <a:cubicBezTo>
                    <a:pt x="383" y="383"/>
                    <a:pt x="449" y="248"/>
                    <a:pt x="495" y="155"/>
                  </a:cubicBezTo>
                  <a:cubicBezTo>
                    <a:pt x="523" y="108"/>
                    <a:pt x="542" y="52"/>
                    <a:pt x="5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8028351" y="3790856"/>
              <a:ext cx="179462" cy="131360"/>
            </a:xfrm>
            <a:custGeom>
              <a:avLst/>
              <a:gdLst/>
              <a:ahLst/>
              <a:cxnLst/>
              <a:rect l="l" t="t" r="r" b="b"/>
              <a:pathLst>
                <a:path w="1220" h="893" extrusionOk="0">
                  <a:moveTo>
                    <a:pt x="1178" y="0"/>
                  </a:moveTo>
                  <a:cubicBezTo>
                    <a:pt x="1023" y="37"/>
                    <a:pt x="589" y="215"/>
                    <a:pt x="1" y="892"/>
                  </a:cubicBezTo>
                  <a:cubicBezTo>
                    <a:pt x="1" y="892"/>
                    <a:pt x="958" y="747"/>
                    <a:pt x="1215" y="37"/>
                  </a:cubicBezTo>
                  <a:cubicBezTo>
                    <a:pt x="1220" y="23"/>
                    <a:pt x="1215" y="5"/>
                    <a:pt x="1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028351" y="3790856"/>
              <a:ext cx="179462" cy="131360"/>
            </a:xfrm>
            <a:custGeom>
              <a:avLst/>
              <a:gdLst/>
              <a:ahLst/>
              <a:cxnLst/>
              <a:rect l="l" t="t" r="r" b="b"/>
              <a:pathLst>
                <a:path w="1220" h="893" extrusionOk="0">
                  <a:moveTo>
                    <a:pt x="1178" y="0"/>
                  </a:moveTo>
                  <a:cubicBezTo>
                    <a:pt x="1023" y="37"/>
                    <a:pt x="589" y="215"/>
                    <a:pt x="1" y="892"/>
                  </a:cubicBezTo>
                  <a:cubicBezTo>
                    <a:pt x="1" y="892"/>
                    <a:pt x="958" y="747"/>
                    <a:pt x="1215" y="37"/>
                  </a:cubicBezTo>
                  <a:cubicBezTo>
                    <a:pt x="1220" y="23"/>
                    <a:pt x="1215" y="5"/>
                    <a:pt x="1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027616" y="3824394"/>
              <a:ext cx="141804" cy="98410"/>
            </a:xfrm>
            <a:custGeom>
              <a:avLst/>
              <a:gdLst/>
              <a:ahLst/>
              <a:cxnLst/>
              <a:rect l="l" t="t" r="r" b="b"/>
              <a:pathLst>
                <a:path w="964" h="669" extrusionOk="0">
                  <a:moveTo>
                    <a:pt x="963" y="1"/>
                  </a:moveTo>
                  <a:cubicBezTo>
                    <a:pt x="912" y="29"/>
                    <a:pt x="865" y="57"/>
                    <a:pt x="814" y="90"/>
                  </a:cubicBezTo>
                  <a:lnTo>
                    <a:pt x="477" y="333"/>
                  </a:lnTo>
                  <a:lnTo>
                    <a:pt x="136" y="571"/>
                  </a:lnTo>
                  <a:cubicBezTo>
                    <a:pt x="85" y="599"/>
                    <a:pt x="38" y="636"/>
                    <a:pt x="1" y="669"/>
                  </a:cubicBezTo>
                  <a:cubicBezTo>
                    <a:pt x="52" y="645"/>
                    <a:pt x="104" y="622"/>
                    <a:pt x="150" y="589"/>
                  </a:cubicBezTo>
                  <a:cubicBezTo>
                    <a:pt x="248" y="533"/>
                    <a:pt x="365" y="454"/>
                    <a:pt x="501" y="361"/>
                  </a:cubicBezTo>
                  <a:cubicBezTo>
                    <a:pt x="636" y="267"/>
                    <a:pt x="753" y="174"/>
                    <a:pt x="832" y="108"/>
                  </a:cubicBezTo>
                  <a:cubicBezTo>
                    <a:pt x="879" y="80"/>
                    <a:pt x="921" y="38"/>
                    <a:pt x="9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853156" y="4181698"/>
              <a:ext cx="255071" cy="275665"/>
            </a:xfrm>
            <a:custGeom>
              <a:avLst/>
              <a:gdLst/>
              <a:ahLst/>
              <a:cxnLst/>
              <a:rect l="l" t="t" r="r" b="b"/>
              <a:pathLst>
                <a:path w="1734" h="1874" extrusionOk="0">
                  <a:moveTo>
                    <a:pt x="276" y="1"/>
                  </a:moveTo>
                  <a:lnTo>
                    <a:pt x="1" y="1873"/>
                  </a:lnTo>
                  <a:lnTo>
                    <a:pt x="1733" y="1873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879928" y="4263632"/>
              <a:ext cx="206234" cy="5737"/>
            </a:xfrm>
            <a:custGeom>
              <a:avLst/>
              <a:gdLst/>
              <a:ahLst/>
              <a:cxnLst/>
              <a:rect l="l" t="t" r="r" b="b"/>
              <a:pathLst>
                <a:path w="1402" h="39" extrusionOk="0">
                  <a:moveTo>
                    <a:pt x="506" y="0"/>
                  </a:moveTo>
                  <a:cubicBezTo>
                    <a:pt x="337" y="0"/>
                    <a:pt x="169" y="8"/>
                    <a:pt x="1" y="18"/>
                  </a:cubicBezTo>
                  <a:cubicBezTo>
                    <a:pt x="179" y="32"/>
                    <a:pt x="358" y="38"/>
                    <a:pt x="536" y="38"/>
                  </a:cubicBezTo>
                  <a:cubicBezTo>
                    <a:pt x="591" y="38"/>
                    <a:pt x="646" y="38"/>
                    <a:pt x="701" y="37"/>
                  </a:cubicBezTo>
                  <a:cubicBezTo>
                    <a:pt x="756" y="38"/>
                    <a:pt x="812" y="38"/>
                    <a:pt x="867" y="38"/>
                  </a:cubicBezTo>
                  <a:cubicBezTo>
                    <a:pt x="1045" y="38"/>
                    <a:pt x="1224" y="32"/>
                    <a:pt x="1402" y="18"/>
                  </a:cubicBezTo>
                  <a:cubicBezTo>
                    <a:pt x="1234" y="8"/>
                    <a:pt x="1065" y="0"/>
                    <a:pt x="897" y="0"/>
                  </a:cubicBezTo>
                  <a:cubicBezTo>
                    <a:pt x="832" y="0"/>
                    <a:pt x="767" y="1"/>
                    <a:pt x="701" y="4"/>
                  </a:cubicBezTo>
                  <a:cubicBezTo>
                    <a:pt x="636" y="1"/>
                    <a:pt x="571" y="0"/>
                    <a:pt x="5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877869" y="4285844"/>
              <a:ext cx="213148" cy="5884"/>
            </a:xfrm>
            <a:custGeom>
              <a:avLst/>
              <a:gdLst/>
              <a:ahLst/>
              <a:cxnLst/>
              <a:rect l="l" t="t" r="r" b="b"/>
              <a:pathLst>
                <a:path w="1449" h="40" extrusionOk="0">
                  <a:moveTo>
                    <a:pt x="555" y="1"/>
                  </a:moveTo>
                  <a:cubicBezTo>
                    <a:pt x="370" y="1"/>
                    <a:pt x="183" y="7"/>
                    <a:pt x="1" y="21"/>
                  </a:cubicBezTo>
                  <a:cubicBezTo>
                    <a:pt x="1" y="30"/>
                    <a:pt x="328" y="40"/>
                    <a:pt x="725" y="40"/>
                  </a:cubicBezTo>
                  <a:cubicBezTo>
                    <a:pt x="1126" y="40"/>
                    <a:pt x="1449" y="30"/>
                    <a:pt x="1449" y="21"/>
                  </a:cubicBezTo>
                  <a:cubicBezTo>
                    <a:pt x="1263" y="7"/>
                    <a:pt x="1078" y="1"/>
                    <a:pt x="894" y="1"/>
                  </a:cubicBezTo>
                  <a:cubicBezTo>
                    <a:pt x="837" y="1"/>
                    <a:pt x="781" y="1"/>
                    <a:pt x="725" y="2"/>
                  </a:cubicBezTo>
                  <a:cubicBezTo>
                    <a:pt x="668" y="1"/>
                    <a:pt x="612" y="1"/>
                    <a:pt x="5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2"/>
          <p:cNvSpPr/>
          <p:nvPr/>
        </p:nvSpPr>
        <p:spPr>
          <a:xfrm rot="-310529">
            <a:off x="3352391" y="4473595"/>
            <a:ext cx="2259842" cy="176653"/>
          </a:xfrm>
          <a:custGeom>
            <a:avLst/>
            <a:gdLst/>
            <a:ahLst/>
            <a:cxnLst/>
            <a:rect l="l" t="t" r="r" b="b"/>
            <a:pathLst>
              <a:path w="8782" h="740" extrusionOk="0">
                <a:moveTo>
                  <a:pt x="10" y="0"/>
                </a:moveTo>
                <a:cubicBezTo>
                  <a:pt x="7" y="0"/>
                  <a:pt x="5" y="0"/>
                  <a:pt x="5" y="1"/>
                </a:cubicBezTo>
                <a:cubicBezTo>
                  <a:pt x="1" y="15"/>
                  <a:pt x="1967" y="183"/>
                  <a:pt x="4391" y="388"/>
                </a:cubicBezTo>
                <a:cubicBezTo>
                  <a:pt x="6742" y="584"/>
                  <a:pt x="8670" y="739"/>
                  <a:pt x="8776" y="739"/>
                </a:cubicBezTo>
                <a:cubicBezTo>
                  <a:pt x="8780" y="739"/>
                  <a:pt x="8781" y="739"/>
                  <a:pt x="8781" y="739"/>
                </a:cubicBezTo>
                <a:cubicBezTo>
                  <a:pt x="8781" y="725"/>
                  <a:pt x="6819" y="557"/>
                  <a:pt x="4395" y="351"/>
                </a:cubicBezTo>
                <a:cubicBezTo>
                  <a:pt x="2041" y="151"/>
                  <a:pt x="119" y="0"/>
                  <a:pt x="1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2"/>
          <p:cNvGrpSpPr/>
          <p:nvPr/>
        </p:nvGrpSpPr>
        <p:grpSpPr>
          <a:xfrm>
            <a:off x="6439122" y="389242"/>
            <a:ext cx="2156404" cy="1273821"/>
            <a:chOff x="4037189" y="1402828"/>
            <a:chExt cx="1459594" cy="862204"/>
          </a:xfrm>
        </p:grpSpPr>
        <p:sp>
          <p:nvSpPr>
            <p:cNvPr id="119" name="Google Shape;119;p2"/>
            <p:cNvSpPr/>
            <p:nvPr/>
          </p:nvSpPr>
          <p:spPr>
            <a:xfrm>
              <a:off x="4067119" y="1422720"/>
              <a:ext cx="1429664" cy="842313"/>
            </a:xfrm>
            <a:custGeom>
              <a:avLst/>
              <a:gdLst/>
              <a:ahLst/>
              <a:cxnLst/>
              <a:rect l="l" t="t" r="r" b="b"/>
              <a:pathLst>
                <a:path w="15381" h="9062" extrusionOk="0">
                  <a:moveTo>
                    <a:pt x="14619" y="1"/>
                  </a:moveTo>
                  <a:lnTo>
                    <a:pt x="0" y="940"/>
                  </a:lnTo>
                  <a:lnTo>
                    <a:pt x="33" y="1495"/>
                  </a:lnTo>
                  <a:cubicBezTo>
                    <a:pt x="113" y="1416"/>
                    <a:pt x="225" y="1369"/>
                    <a:pt x="337" y="1360"/>
                  </a:cubicBezTo>
                  <a:cubicBezTo>
                    <a:pt x="603" y="1365"/>
                    <a:pt x="818" y="1589"/>
                    <a:pt x="813" y="1855"/>
                  </a:cubicBezTo>
                  <a:cubicBezTo>
                    <a:pt x="808" y="2098"/>
                    <a:pt x="626" y="2299"/>
                    <a:pt x="388" y="2331"/>
                  </a:cubicBezTo>
                  <a:cubicBezTo>
                    <a:pt x="382" y="2332"/>
                    <a:pt x="375" y="2332"/>
                    <a:pt x="368" y="2332"/>
                  </a:cubicBezTo>
                  <a:cubicBezTo>
                    <a:pt x="259" y="2332"/>
                    <a:pt x="155" y="2295"/>
                    <a:pt x="75" y="2233"/>
                  </a:cubicBezTo>
                  <a:lnTo>
                    <a:pt x="75" y="2233"/>
                  </a:lnTo>
                  <a:lnTo>
                    <a:pt x="103" y="2789"/>
                  </a:lnTo>
                  <a:cubicBezTo>
                    <a:pt x="183" y="2710"/>
                    <a:pt x="295" y="2663"/>
                    <a:pt x="407" y="2658"/>
                  </a:cubicBezTo>
                  <a:cubicBezTo>
                    <a:pt x="673" y="2663"/>
                    <a:pt x="892" y="2883"/>
                    <a:pt x="883" y="3153"/>
                  </a:cubicBezTo>
                  <a:cubicBezTo>
                    <a:pt x="878" y="3392"/>
                    <a:pt x="696" y="3597"/>
                    <a:pt x="458" y="3625"/>
                  </a:cubicBezTo>
                  <a:cubicBezTo>
                    <a:pt x="451" y="3626"/>
                    <a:pt x="444" y="3626"/>
                    <a:pt x="436" y="3626"/>
                  </a:cubicBezTo>
                  <a:cubicBezTo>
                    <a:pt x="327" y="3626"/>
                    <a:pt x="224" y="3593"/>
                    <a:pt x="145" y="3527"/>
                  </a:cubicBezTo>
                  <a:lnTo>
                    <a:pt x="145" y="3527"/>
                  </a:lnTo>
                  <a:lnTo>
                    <a:pt x="173" y="4088"/>
                  </a:lnTo>
                  <a:cubicBezTo>
                    <a:pt x="253" y="4004"/>
                    <a:pt x="365" y="3957"/>
                    <a:pt x="477" y="3952"/>
                  </a:cubicBezTo>
                  <a:cubicBezTo>
                    <a:pt x="743" y="3957"/>
                    <a:pt x="953" y="4186"/>
                    <a:pt x="949" y="4457"/>
                  </a:cubicBezTo>
                  <a:cubicBezTo>
                    <a:pt x="944" y="4695"/>
                    <a:pt x="762" y="4886"/>
                    <a:pt x="528" y="4924"/>
                  </a:cubicBezTo>
                  <a:cubicBezTo>
                    <a:pt x="522" y="4924"/>
                    <a:pt x="515" y="4924"/>
                    <a:pt x="509" y="4924"/>
                  </a:cubicBezTo>
                  <a:cubicBezTo>
                    <a:pt x="399" y="4924"/>
                    <a:pt x="294" y="4887"/>
                    <a:pt x="211" y="4826"/>
                  </a:cubicBezTo>
                  <a:lnTo>
                    <a:pt x="211" y="4826"/>
                  </a:lnTo>
                  <a:lnTo>
                    <a:pt x="243" y="5386"/>
                  </a:lnTo>
                  <a:cubicBezTo>
                    <a:pt x="323" y="5302"/>
                    <a:pt x="435" y="5255"/>
                    <a:pt x="547" y="5251"/>
                  </a:cubicBezTo>
                  <a:cubicBezTo>
                    <a:pt x="813" y="5255"/>
                    <a:pt x="1023" y="5484"/>
                    <a:pt x="1019" y="5750"/>
                  </a:cubicBezTo>
                  <a:cubicBezTo>
                    <a:pt x="1014" y="5993"/>
                    <a:pt x="832" y="6185"/>
                    <a:pt x="598" y="6217"/>
                  </a:cubicBezTo>
                  <a:cubicBezTo>
                    <a:pt x="586" y="6218"/>
                    <a:pt x="575" y="6219"/>
                    <a:pt x="563" y="6219"/>
                  </a:cubicBezTo>
                  <a:cubicBezTo>
                    <a:pt x="459" y="6219"/>
                    <a:pt x="360" y="6182"/>
                    <a:pt x="281" y="6119"/>
                  </a:cubicBezTo>
                  <a:lnTo>
                    <a:pt x="281" y="6119"/>
                  </a:lnTo>
                  <a:lnTo>
                    <a:pt x="313" y="6680"/>
                  </a:lnTo>
                  <a:cubicBezTo>
                    <a:pt x="393" y="6600"/>
                    <a:pt x="505" y="6554"/>
                    <a:pt x="617" y="6544"/>
                  </a:cubicBezTo>
                  <a:cubicBezTo>
                    <a:pt x="883" y="6554"/>
                    <a:pt x="1093" y="6778"/>
                    <a:pt x="1089" y="7049"/>
                  </a:cubicBezTo>
                  <a:cubicBezTo>
                    <a:pt x="1084" y="7287"/>
                    <a:pt x="902" y="7478"/>
                    <a:pt x="668" y="7516"/>
                  </a:cubicBezTo>
                  <a:cubicBezTo>
                    <a:pt x="661" y="7516"/>
                    <a:pt x="654" y="7516"/>
                    <a:pt x="646" y="7516"/>
                  </a:cubicBezTo>
                  <a:cubicBezTo>
                    <a:pt x="538" y="7516"/>
                    <a:pt x="434" y="7483"/>
                    <a:pt x="351" y="7418"/>
                  </a:cubicBezTo>
                  <a:lnTo>
                    <a:pt x="351" y="7418"/>
                  </a:lnTo>
                  <a:lnTo>
                    <a:pt x="383" y="7978"/>
                  </a:lnTo>
                  <a:cubicBezTo>
                    <a:pt x="463" y="7894"/>
                    <a:pt x="575" y="7847"/>
                    <a:pt x="687" y="7843"/>
                  </a:cubicBezTo>
                  <a:cubicBezTo>
                    <a:pt x="953" y="7847"/>
                    <a:pt x="1163" y="8071"/>
                    <a:pt x="1159" y="8338"/>
                  </a:cubicBezTo>
                  <a:cubicBezTo>
                    <a:pt x="1154" y="8576"/>
                    <a:pt x="972" y="8777"/>
                    <a:pt x="734" y="8809"/>
                  </a:cubicBezTo>
                  <a:cubicBezTo>
                    <a:pt x="722" y="8810"/>
                    <a:pt x="710" y="8811"/>
                    <a:pt x="698" y="8811"/>
                  </a:cubicBezTo>
                  <a:cubicBezTo>
                    <a:pt x="594" y="8811"/>
                    <a:pt x="496" y="8774"/>
                    <a:pt x="416" y="8711"/>
                  </a:cubicBezTo>
                  <a:lnTo>
                    <a:pt x="416" y="8711"/>
                  </a:lnTo>
                  <a:lnTo>
                    <a:pt x="435" y="9062"/>
                  </a:lnTo>
                  <a:lnTo>
                    <a:pt x="15380" y="8707"/>
                  </a:lnTo>
                  <a:lnTo>
                    <a:pt x="14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037189" y="1402828"/>
              <a:ext cx="1429199" cy="830136"/>
            </a:xfrm>
            <a:custGeom>
              <a:avLst/>
              <a:gdLst/>
              <a:ahLst/>
              <a:cxnLst/>
              <a:rect l="l" t="t" r="r" b="b"/>
              <a:pathLst>
                <a:path w="15376" h="8931" extrusionOk="0">
                  <a:moveTo>
                    <a:pt x="14936" y="0"/>
                  </a:moveTo>
                  <a:lnTo>
                    <a:pt x="0" y="794"/>
                  </a:lnTo>
                  <a:lnTo>
                    <a:pt x="28" y="1355"/>
                  </a:lnTo>
                  <a:cubicBezTo>
                    <a:pt x="108" y="1280"/>
                    <a:pt x="220" y="1233"/>
                    <a:pt x="332" y="1224"/>
                  </a:cubicBezTo>
                  <a:cubicBezTo>
                    <a:pt x="598" y="1233"/>
                    <a:pt x="817" y="1453"/>
                    <a:pt x="808" y="1723"/>
                  </a:cubicBezTo>
                  <a:cubicBezTo>
                    <a:pt x="803" y="1962"/>
                    <a:pt x="621" y="2167"/>
                    <a:pt x="383" y="2195"/>
                  </a:cubicBezTo>
                  <a:cubicBezTo>
                    <a:pt x="376" y="2195"/>
                    <a:pt x="369" y="2196"/>
                    <a:pt x="361" y="2196"/>
                  </a:cubicBezTo>
                  <a:cubicBezTo>
                    <a:pt x="252" y="2196"/>
                    <a:pt x="149" y="2163"/>
                    <a:pt x="70" y="2097"/>
                  </a:cubicBezTo>
                  <a:lnTo>
                    <a:pt x="70" y="2097"/>
                  </a:lnTo>
                  <a:lnTo>
                    <a:pt x="98" y="2658"/>
                  </a:lnTo>
                  <a:cubicBezTo>
                    <a:pt x="192" y="2566"/>
                    <a:pt x="313" y="2521"/>
                    <a:pt x="434" y="2521"/>
                  </a:cubicBezTo>
                  <a:cubicBezTo>
                    <a:pt x="562" y="2521"/>
                    <a:pt x="689" y="2571"/>
                    <a:pt x="785" y="2672"/>
                  </a:cubicBezTo>
                  <a:cubicBezTo>
                    <a:pt x="972" y="2868"/>
                    <a:pt x="967" y="3176"/>
                    <a:pt x="771" y="3363"/>
                  </a:cubicBezTo>
                  <a:cubicBezTo>
                    <a:pt x="676" y="3453"/>
                    <a:pt x="555" y="3499"/>
                    <a:pt x="433" y="3499"/>
                  </a:cubicBezTo>
                  <a:cubicBezTo>
                    <a:pt x="328" y="3499"/>
                    <a:pt x="222" y="3465"/>
                    <a:pt x="131" y="3396"/>
                  </a:cubicBezTo>
                  <a:lnTo>
                    <a:pt x="131" y="3396"/>
                  </a:lnTo>
                  <a:lnTo>
                    <a:pt x="164" y="3956"/>
                  </a:lnTo>
                  <a:cubicBezTo>
                    <a:pt x="243" y="3877"/>
                    <a:pt x="355" y="3830"/>
                    <a:pt x="467" y="3825"/>
                  </a:cubicBezTo>
                  <a:cubicBezTo>
                    <a:pt x="733" y="3830"/>
                    <a:pt x="944" y="4059"/>
                    <a:pt x="939" y="4325"/>
                  </a:cubicBezTo>
                  <a:cubicBezTo>
                    <a:pt x="934" y="4563"/>
                    <a:pt x="752" y="4759"/>
                    <a:pt x="519" y="4792"/>
                  </a:cubicBezTo>
                  <a:cubicBezTo>
                    <a:pt x="511" y="4792"/>
                    <a:pt x="504" y="4792"/>
                    <a:pt x="497" y="4792"/>
                  </a:cubicBezTo>
                  <a:cubicBezTo>
                    <a:pt x="388" y="4792"/>
                    <a:pt x="284" y="4760"/>
                    <a:pt x="201" y="4694"/>
                  </a:cubicBezTo>
                  <a:lnTo>
                    <a:pt x="201" y="4694"/>
                  </a:lnTo>
                  <a:lnTo>
                    <a:pt x="229" y="5254"/>
                  </a:lnTo>
                  <a:cubicBezTo>
                    <a:pt x="313" y="5170"/>
                    <a:pt x="425" y="5124"/>
                    <a:pt x="533" y="5119"/>
                  </a:cubicBezTo>
                  <a:cubicBezTo>
                    <a:pt x="803" y="5124"/>
                    <a:pt x="1014" y="5352"/>
                    <a:pt x="1009" y="5623"/>
                  </a:cubicBezTo>
                  <a:cubicBezTo>
                    <a:pt x="1000" y="5862"/>
                    <a:pt x="822" y="6053"/>
                    <a:pt x="589" y="6090"/>
                  </a:cubicBezTo>
                  <a:cubicBezTo>
                    <a:pt x="582" y="6091"/>
                    <a:pt x="576" y="6091"/>
                    <a:pt x="569" y="6091"/>
                  </a:cubicBezTo>
                  <a:cubicBezTo>
                    <a:pt x="459" y="6091"/>
                    <a:pt x="355" y="6054"/>
                    <a:pt x="271" y="5988"/>
                  </a:cubicBezTo>
                  <a:lnTo>
                    <a:pt x="271" y="5988"/>
                  </a:lnTo>
                  <a:lnTo>
                    <a:pt x="299" y="6548"/>
                  </a:lnTo>
                  <a:cubicBezTo>
                    <a:pt x="383" y="6469"/>
                    <a:pt x="495" y="6422"/>
                    <a:pt x="603" y="6417"/>
                  </a:cubicBezTo>
                  <a:cubicBezTo>
                    <a:pt x="874" y="6422"/>
                    <a:pt x="1088" y="6641"/>
                    <a:pt x="1084" y="6912"/>
                  </a:cubicBezTo>
                  <a:cubicBezTo>
                    <a:pt x="1079" y="7151"/>
                    <a:pt x="897" y="7356"/>
                    <a:pt x="659" y="7384"/>
                  </a:cubicBezTo>
                  <a:cubicBezTo>
                    <a:pt x="651" y="7384"/>
                    <a:pt x="644" y="7385"/>
                    <a:pt x="637" y="7385"/>
                  </a:cubicBezTo>
                  <a:cubicBezTo>
                    <a:pt x="528" y="7385"/>
                    <a:pt x="424" y="7352"/>
                    <a:pt x="341" y="7286"/>
                  </a:cubicBezTo>
                  <a:lnTo>
                    <a:pt x="341" y="7286"/>
                  </a:lnTo>
                  <a:lnTo>
                    <a:pt x="369" y="7846"/>
                  </a:lnTo>
                  <a:cubicBezTo>
                    <a:pt x="453" y="7762"/>
                    <a:pt x="565" y="7716"/>
                    <a:pt x="673" y="7711"/>
                  </a:cubicBezTo>
                  <a:cubicBezTo>
                    <a:pt x="944" y="7716"/>
                    <a:pt x="1158" y="7940"/>
                    <a:pt x="1154" y="8206"/>
                  </a:cubicBezTo>
                  <a:cubicBezTo>
                    <a:pt x="1149" y="8449"/>
                    <a:pt x="967" y="8650"/>
                    <a:pt x="729" y="8682"/>
                  </a:cubicBezTo>
                  <a:cubicBezTo>
                    <a:pt x="722" y="8683"/>
                    <a:pt x="716" y="8683"/>
                    <a:pt x="709" y="8683"/>
                  </a:cubicBezTo>
                  <a:cubicBezTo>
                    <a:pt x="600" y="8683"/>
                    <a:pt x="495" y="8646"/>
                    <a:pt x="411" y="8580"/>
                  </a:cubicBezTo>
                  <a:lnTo>
                    <a:pt x="411" y="8580"/>
                  </a:lnTo>
                  <a:lnTo>
                    <a:pt x="430" y="8930"/>
                  </a:lnTo>
                  <a:lnTo>
                    <a:pt x="15375" y="8131"/>
                  </a:lnTo>
                  <a:lnTo>
                    <a:pt x="1493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044532" y="1552014"/>
              <a:ext cx="1389324" cy="74453"/>
            </a:xfrm>
            <a:custGeom>
              <a:avLst/>
              <a:gdLst/>
              <a:ahLst/>
              <a:cxnLst/>
              <a:rect l="l" t="t" r="r" b="b"/>
              <a:pathLst>
                <a:path w="14947" h="801" extrusionOk="0">
                  <a:moveTo>
                    <a:pt x="14933" y="1"/>
                  </a:moveTo>
                  <a:cubicBezTo>
                    <a:pt x="14703" y="1"/>
                    <a:pt x="11452" y="178"/>
                    <a:pt x="7473" y="385"/>
                  </a:cubicBezTo>
                  <a:cubicBezTo>
                    <a:pt x="3345" y="600"/>
                    <a:pt x="1" y="796"/>
                    <a:pt x="1" y="800"/>
                  </a:cubicBezTo>
                  <a:cubicBezTo>
                    <a:pt x="1" y="800"/>
                    <a:pt x="1" y="800"/>
                    <a:pt x="2" y="800"/>
                  </a:cubicBezTo>
                  <a:cubicBezTo>
                    <a:pt x="91" y="800"/>
                    <a:pt x="3401" y="634"/>
                    <a:pt x="7473" y="413"/>
                  </a:cubicBezTo>
                  <a:cubicBezTo>
                    <a:pt x="11602" y="198"/>
                    <a:pt x="14946" y="11"/>
                    <a:pt x="14946" y="2"/>
                  </a:cubicBezTo>
                  <a:cubicBezTo>
                    <a:pt x="14946" y="1"/>
                    <a:pt x="14942" y="1"/>
                    <a:pt x="149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051039" y="1672757"/>
              <a:ext cx="1389324" cy="73988"/>
            </a:xfrm>
            <a:custGeom>
              <a:avLst/>
              <a:gdLst/>
              <a:ahLst/>
              <a:cxnLst/>
              <a:rect l="l" t="t" r="r" b="b"/>
              <a:pathLst>
                <a:path w="14947" h="796" extrusionOk="0">
                  <a:moveTo>
                    <a:pt x="14940" y="1"/>
                  </a:moveTo>
                  <a:cubicBezTo>
                    <a:pt x="14773" y="1"/>
                    <a:pt x="11495" y="170"/>
                    <a:pt x="7473" y="384"/>
                  </a:cubicBezTo>
                  <a:cubicBezTo>
                    <a:pt x="3345" y="599"/>
                    <a:pt x="1" y="786"/>
                    <a:pt x="1" y="795"/>
                  </a:cubicBezTo>
                  <a:cubicBezTo>
                    <a:pt x="1" y="796"/>
                    <a:pt x="6" y="796"/>
                    <a:pt x="16" y="796"/>
                  </a:cubicBezTo>
                  <a:cubicBezTo>
                    <a:pt x="263" y="796"/>
                    <a:pt x="3506" y="632"/>
                    <a:pt x="7473" y="417"/>
                  </a:cubicBezTo>
                  <a:cubicBezTo>
                    <a:pt x="11602" y="202"/>
                    <a:pt x="14946" y="15"/>
                    <a:pt x="14946" y="1"/>
                  </a:cubicBezTo>
                  <a:cubicBezTo>
                    <a:pt x="14946" y="1"/>
                    <a:pt x="14944" y="1"/>
                    <a:pt x="149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57545" y="1793872"/>
              <a:ext cx="1389324" cy="73988"/>
            </a:xfrm>
            <a:custGeom>
              <a:avLst/>
              <a:gdLst/>
              <a:ahLst/>
              <a:cxnLst/>
              <a:rect l="l" t="t" r="r" b="b"/>
              <a:pathLst>
                <a:path w="14947" h="796" extrusionOk="0">
                  <a:moveTo>
                    <a:pt x="14939" y="1"/>
                  </a:moveTo>
                  <a:cubicBezTo>
                    <a:pt x="14768" y="1"/>
                    <a:pt x="11492" y="166"/>
                    <a:pt x="7473" y="379"/>
                  </a:cubicBezTo>
                  <a:cubicBezTo>
                    <a:pt x="3345" y="599"/>
                    <a:pt x="1" y="786"/>
                    <a:pt x="1" y="795"/>
                  </a:cubicBezTo>
                  <a:cubicBezTo>
                    <a:pt x="1" y="796"/>
                    <a:pt x="6" y="796"/>
                    <a:pt x="15" y="796"/>
                  </a:cubicBezTo>
                  <a:cubicBezTo>
                    <a:pt x="256" y="796"/>
                    <a:pt x="3502" y="628"/>
                    <a:pt x="7473" y="417"/>
                  </a:cubicBezTo>
                  <a:cubicBezTo>
                    <a:pt x="11602" y="202"/>
                    <a:pt x="14946" y="15"/>
                    <a:pt x="14946" y="1"/>
                  </a:cubicBezTo>
                  <a:cubicBezTo>
                    <a:pt x="14946" y="1"/>
                    <a:pt x="14944" y="1"/>
                    <a:pt x="149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064052" y="1914615"/>
              <a:ext cx="1389324" cy="73895"/>
            </a:xfrm>
            <a:custGeom>
              <a:avLst/>
              <a:gdLst/>
              <a:ahLst/>
              <a:cxnLst/>
              <a:rect l="l" t="t" r="r" b="b"/>
              <a:pathLst>
                <a:path w="14947" h="795" extrusionOk="0">
                  <a:moveTo>
                    <a:pt x="14940" y="0"/>
                  </a:moveTo>
                  <a:cubicBezTo>
                    <a:pt x="14773" y="0"/>
                    <a:pt x="11495" y="170"/>
                    <a:pt x="7474" y="379"/>
                  </a:cubicBezTo>
                  <a:cubicBezTo>
                    <a:pt x="3345" y="594"/>
                    <a:pt x="1" y="781"/>
                    <a:pt x="1" y="795"/>
                  </a:cubicBezTo>
                  <a:cubicBezTo>
                    <a:pt x="1" y="795"/>
                    <a:pt x="3" y="795"/>
                    <a:pt x="8" y="795"/>
                  </a:cubicBezTo>
                  <a:cubicBezTo>
                    <a:pt x="179" y="795"/>
                    <a:pt x="3454" y="630"/>
                    <a:pt x="7474" y="412"/>
                  </a:cubicBezTo>
                  <a:cubicBezTo>
                    <a:pt x="11602" y="197"/>
                    <a:pt x="14946" y="10"/>
                    <a:pt x="14946" y="1"/>
                  </a:cubicBezTo>
                  <a:cubicBezTo>
                    <a:pt x="14946" y="0"/>
                    <a:pt x="14944" y="0"/>
                    <a:pt x="14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70558" y="2035265"/>
              <a:ext cx="1389324" cy="73988"/>
            </a:xfrm>
            <a:custGeom>
              <a:avLst/>
              <a:gdLst/>
              <a:ahLst/>
              <a:cxnLst/>
              <a:rect l="l" t="t" r="r" b="b"/>
              <a:pathLst>
                <a:path w="14947" h="796" extrusionOk="0">
                  <a:moveTo>
                    <a:pt x="14945" y="1"/>
                  </a:moveTo>
                  <a:cubicBezTo>
                    <a:pt x="14855" y="1"/>
                    <a:pt x="11546" y="167"/>
                    <a:pt x="7474" y="384"/>
                  </a:cubicBezTo>
                  <a:cubicBezTo>
                    <a:pt x="3345" y="599"/>
                    <a:pt x="1" y="786"/>
                    <a:pt x="1" y="795"/>
                  </a:cubicBezTo>
                  <a:cubicBezTo>
                    <a:pt x="1" y="795"/>
                    <a:pt x="5" y="796"/>
                    <a:pt x="14" y="796"/>
                  </a:cubicBezTo>
                  <a:cubicBezTo>
                    <a:pt x="250" y="796"/>
                    <a:pt x="3498" y="623"/>
                    <a:pt x="7474" y="417"/>
                  </a:cubicBezTo>
                  <a:cubicBezTo>
                    <a:pt x="11602" y="202"/>
                    <a:pt x="14946" y="15"/>
                    <a:pt x="14946" y="1"/>
                  </a:cubicBezTo>
                  <a:cubicBezTo>
                    <a:pt x="14946" y="1"/>
                    <a:pt x="14946" y="1"/>
                    <a:pt x="1494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227737" y="1466128"/>
              <a:ext cx="43965" cy="756334"/>
            </a:xfrm>
            <a:custGeom>
              <a:avLst/>
              <a:gdLst/>
              <a:ahLst/>
              <a:cxnLst/>
              <a:rect l="l" t="t" r="r" b="b"/>
              <a:pathLst>
                <a:path w="473" h="8137" extrusionOk="0">
                  <a:moveTo>
                    <a:pt x="38" y="1"/>
                  </a:moveTo>
                  <a:lnTo>
                    <a:pt x="1" y="6"/>
                  </a:lnTo>
                  <a:lnTo>
                    <a:pt x="435" y="8137"/>
                  </a:lnTo>
                  <a:lnTo>
                    <a:pt x="472" y="813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354894" y="1459621"/>
              <a:ext cx="42664" cy="755962"/>
            </a:xfrm>
            <a:custGeom>
              <a:avLst/>
              <a:gdLst/>
              <a:ahLst/>
              <a:cxnLst/>
              <a:rect l="l" t="t" r="r" b="b"/>
              <a:pathLst>
                <a:path w="459" h="8133" extrusionOk="0">
                  <a:moveTo>
                    <a:pt x="15" y="1"/>
                  </a:moveTo>
                  <a:cubicBezTo>
                    <a:pt x="1" y="1"/>
                    <a:pt x="94" y="1827"/>
                    <a:pt x="211" y="4069"/>
                  </a:cubicBezTo>
                  <a:cubicBezTo>
                    <a:pt x="328" y="6311"/>
                    <a:pt x="435" y="8132"/>
                    <a:pt x="445" y="8132"/>
                  </a:cubicBezTo>
                  <a:cubicBezTo>
                    <a:pt x="459" y="8132"/>
                    <a:pt x="365" y="6306"/>
                    <a:pt x="248" y="4064"/>
                  </a:cubicBezTo>
                  <a:cubicBezTo>
                    <a:pt x="132" y="1822"/>
                    <a:pt x="24" y="1"/>
                    <a:pt x="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107460" y="1472727"/>
              <a:ext cx="42664" cy="755869"/>
            </a:xfrm>
            <a:custGeom>
              <a:avLst/>
              <a:gdLst/>
              <a:ahLst/>
              <a:cxnLst/>
              <a:rect l="l" t="t" r="r" b="b"/>
              <a:pathLst>
                <a:path w="459" h="8132" extrusionOk="0">
                  <a:moveTo>
                    <a:pt x="10" y="0"/>
                  </a:moveTo>
                  <a:cubicBezTo>
                    <a:pt x="1" y="0"/>
                    <a:pt x="94" y="1826"/>
                    <a:pt x="211" y="4068"/>
                  </a:cubicBezTo>
                  <a:cubicBezTo>
                    <a:pt x="328" y="6310"/>
                    <a:pt x="430" y="8131"/>
                    <a:pt x="444" y="8131"/>
                  </a:cubicBezTo>
                  <a:cubicBezTo>
                    <a:pt x="458" y="8131"/>
                    <a:pt x="360" y="6305"/>
                    <a:pt x="244" y="4063"/>
                  </a:cubicBezTo>
                  <a:cubicBezTo>
                    <a:pt x="127" y="1822"/>
                    <a:pt x="24" y="0"/>
                    <a:pt x="1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489951" y="1452278"/>
              <a:ext cx="42664" cy="755869"/>
            </a:xfrm>
            <a:custGeom>
              <a:avLst/>
              <a:gdLst/>
              <a:ahLst/>
              <a:cxnLst/>
              <a:rect l="l" t="t" r="r" b="b"/>
              <a:pathLst>
                <a:path w="459" h="8132" extrusionOk="0">
                  <a:moveTo>
                    <a:pt x="14" y="1"/>
                  </a:moveTo>
                  <a:cubicBezTo>
                    <a:pt x="0" y="1"/>
                    <a:pt x="94" y="1827"/>
                    <a:pt x="211" y="4068"/>
                  </a:cubicBezTo>
                  <a:cubicBezTo>
                    <a:pt x="327" y="6310"/>
                    <a:pt x="435" y="8132"/>
                    <a:pt x="444" y="8132"/>
                  </a:cubicBezTo>
                  <a:cubicBezTo>
                    <a:pt x="458" y="8132"/>
                    <a:pt x="365" y="6306"/>
                    <a:pt x="248" y="4064"/>
                  </a:cubicBezTo>
                  <a:cubicBezTo>
                    <a:pt x="131" y="1822"/>
                    <a:pt x="24" y="1"/>
                    <a:pt x="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625844" y="1445772"/>
              <a:ext cx="42199" cy="755869"/>
            </a:xfrm>
            <a:custGeom>
              <a:avLst/>
              <a:gdLst/>
              <a:ahLst/>
              <a:cxnLst/>
              <a:rect l="l" t="t" r="r" b="b"/>
              <a:pathLst>
                <a:path w="454" h="8132" extrusionOk="0">
                  <a:moveTo>
                    <a:pt x="10" y="0"/>
                  </a:moveTo>
                  <a:cubicBezTo>
                    <a:pt x="0" y="0"/>
                    <a:pt x="94" y="1827"/>
                    <a:pt x="211" y="4068"/>
                  </a:cubicBezTo>
                  <a:cubicBezTo>
                    <a:pt x="327" y="6310"/>
                    <a:pt x="430" y="8132"/>
                    <a:pt x="444" y="8132"/>
                  </a:cubicBezTo>
                  <a:cubicBezTo>
                    <a:pt x="453" y="8132"/>
                    <a:pt x="369" y="6310"/>
                    <a:pt x="243" y="4064"/>
                  </a:cubicBezTo>
                  <a:cubicBezTo>
                    <a:pt x="126" y="1822"/>
                    <a:pt x="24" y="0"/>
                    <a:pt x="1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761273" y="1437964"/>
              <a:ext cx="42199" cy="755869"/>
            </a:xfrm>
            <a:custGeom>
              <a:avLst/>
              <a:gdLst/>
              <a:ahLst/>
              <a:cxnLst/>
              <a:rect l="l" t="t" r="r" b="b"/>
              <a:pathLst>
                <a:path w="454" h="8132" extrusionOk="0">
                  <a:moveTo>
                    <a:pt x="15" y="0"/>
                  </a:moveTo>
                  <a:cubicBezTo>
                    <a:pt x="1" y="0"/>
                    <a:pt x="94" y="1827"/>
                    <a:pt x="211" y="4068"/>
                  </a:cubicBezTo>
                  <a:cubicBezTo>
                    <a:pt x="327" y="6310"/>
                    <a:pt x="435" y="8132"/>
                    <a:pt x="444" y="8132"/>
                  </a:cubicBezTo>
                  <a:cubicBezTo>
                    <a:pt x="454" y="8132"/>
                    <a:pt x="365" y="6306"/>
                    <a:pt x="248" y="4064"/>
                  </a:cubicBezTo>
                  <a:cubicBezTo>
                    <a:pt x="131" y="1822"/>
                    <a:pt x="24" y="0"/>
                    <a:pt x="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896702" y="1430528"/>
              <a:ext cx="42199" cy="755962"/>
            </a:xfrm>
            <a:custGeom>
              <a:avLst/>
              <a:gdLst/>
              <a:ahLst/>
              <a:cxnLst/>
              <a:rect l="l" t="t" r="r" b="b"/>
              <a:pathLst>
                <a:path w="454" h="8133" extrusionOk="0">
                  <a:moveTo>
                    <a:pt x="10" y="1"/>
                  </a:moveTo>
                  <a:cubicBezTo>
                    <a:pt x="1" y="1"/>
                    <a:pt x="94" y="1827"/>
                    <a:pt x="211" y="4069"/>
                  </a:cubicBezTo>
                  <a:cubicBezTo>
                    <a:pt x="328" y="6311"/>
                    <a:pt x="430" y="8132"/>
                    <a:pt x="444" y="8132"/>
                  </a:cubicBezTo>
                  <a:cubicBezTo>
                    <a:pt x="454" y="8132"/>
                    <a:pt x="360" y="6306"/>
                    <a:pt x="244" y="4064"/>
                  </a:cubicBezTo>
                  <a:cubicBezTo>
                    <a:pt x="127" y="1822"/>
                    <a:pt x="19" y="1"/>
                    <a:pt x="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032131" y="1423185"/>
              <a:ext cx="42664" cy="756334"/>
            </a:xfrm>
            <a:custGeom>
              <a:avLst/>
              <a:gdLst/>
              <a:ahLst/>
              <a:cxnLst/>
              <a:rect l="l" t="t" r="r" b="b"/>
              <a:pathLst>
                <a:path w="459" h="8137" extrusionOk="0">
                  <a:moveTo>
                    <a:pt x="10" y="1"/>
                  </a:moveTo>
                  <a:cubicBezTo>
                    <a:pt x="1" y="1"/>
                    <a:pt x="94" y="1831"/>
                    <a:pt x="211" y="4073"/>
                  </a:cubicBezTo>
                  <a:cubicBezTo>
                    <a:pt x="328" y="6315"/>
                    <a:pt x="435" y="8137"/>
                    <a:pt x="445" y="8137"/>
                  </a:cubicBezTo>
                  <a:cubicBezTo>
                    <a:pt x="459" y="8137"/>
                    <a:pt x="361" y="6306"/>
                    <a:pt x="244" y="4064"/>
                  </a:cubicBezTo>
                  <a:cubicBezTo>
                    <a:pt x="127" y="1822"/>
                    <a:pt x="24" y="1"/>
                    <a:pt x="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167188" y="1416213"/>
              <a:ext cx="42664" cy="755962"/>
            </a:xfrm>
            <a:custGeom>
              <a:avLst/>
              <a:gdLst/>
              <a:ahLst/>
              <a:cxnLst/>
              <a:rect l="l" t="t" r="r" b="b"/>
              <a:pathLst>
                <a:path w="459" h="8133" extrusionOk="0">
                  <a:moveTo>
                    <a:pt x="14" y="1"/>
                  </a:moveTo>
                  <a:cubicBezTo>
                    <a:pt x="0" y="1"/>
                    <a:pt x="94" y="1827"/>
                    <a:pt x="211" y="4069"/>
                  </a:cubicBezTo>
                  <a:cubicBezTo>
                    <a:pt x="327" y="6311"/>
                    <a:pt x="435" y="8132"/>
                    <a:pt x="444" y="8132"/>
                  </a:cubicBezTo>
                  <a:cubicBezTo>
                    <a:pt x="458" y="8132"/>
                    <a:pt x="365" y="6306"/>
                    <a:pt x="248" y="4064"/>
                  </a:cubicBezTo>
                  <a:cubicBezTo>
                    <a:pt x="131" y="1822"/>
                    <a:pt x="24" y="1"/>
                    <a:pt x="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303081" y="1408870"/>
              <a:ext cx="42199" cy="755869"/>
            </a:xfrm>
            <a:custGeom>
              <a:avLst/>
              <a:gdLst/>
              <a:ahLst/>
              <a:cxnLst/>
              <a:rect l="l" t="t" r="r" b="b"/>
              <a:pathLst>
                <a:path w="454" h="8132" extrusionOk="0">
                  <a:moveTo>
                    <a:pt x="10" y="0"/>
                  </a:moveTo>
                  <a:cubicBezTo>
                    <a:pt x="0" y="0"/>
                    <a:pt x="94" y="1827"/>
                    <a:pt x="210" y="4068"/>
                  </a:cubicBezTo>
                  <a:cubicBezTo>
                    <a:pt x="327" y="6310"/>
                    <a:pt x="430" y="8132"/>
                    <a:pt x="444" y="8132"/>
                  </a:cubicBezTo>
                  <a:cubicBezTo>
                    <a:pt x="453" y="8132"/>
                    <a:pt x="360" y="6310"/>
                    <a:pt x="243" y="4064"/>
                  </a:cubicBezTo>
                  <a:cubicBezTo>
                    <a:pt x="126" y="1822"/>
                    <a:pt x="24" y="0"/>
                    <a:pt x="1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350711" y="1706870"/>
              <a:ext cx="976719" cy="45638"/>
            </a:xfrm>
            <a:custGeom>
              <a:avLst/>
              <a:gdLst/>
              <a:ahLst/>
              <a:cxnLst/>
              <a:rect l="l" t="t" r="r" b="b"/>
              <a:pathLst>
                <a:path w="10508" h="491" extrusionOk="0">
                  <a:moveTo>
                    <a:pt x="10494" y="0"/>
                  </a:moveTo>
                  <a:cubicBezTo>
                    <a:pt x="10491" y="0"/>
                    <a:pt x="10488" y="1"/>
                    <a:pt x="10485" y="3"/>
                  </a:cubicBezTo>
                  <a:lnTo>
                    <a:pt x="10508" y="3"/>
                  </a:lnTo>
                  <a:cubicBezTo>
                    <a:pt x="10502" y="1"/>
                    <a:pt x="10498" y="0"/>
                    <a:pt x="10494" y="0"/>
                  </a:cubicBezTo>
                  <a:close/>
                  <a:moveTo>
                    <a:pt x="10480" y="3"/>
                  </a:moveTo>
                  <a:lnTo>
                    <a:pt x="10396" y="8"/>
                  </a:lnTo>
                  <a:lnTo>
                    <a:pt x="10480" y="8"/>
                  </a:lnTo>
                  <a:cubicBezTo>
                    <a:pt x="10482" y="6"/>
                    <a:pt x="10484" y="4"/>
                    <a:pt x="10485" y="3"/>
                  </a:cubicBezTo>
                  <a:close/>
                  <a:moveTo>
                    <a:pt x="10396" y="8"/>
                  </a:moveTo>
                  <a:lnTo>
                    <a:pt x="10092" y="22"/>
                  </a:lnTo>
                  <a:lnTo>
                    <a:pt x="8967" y="73"/>
                  </a:lnTo>
                  <a:lnTo>
                    <a:pt x="5254" y="255"/>
                  </a:lnTo>
                  <a:lnTo>
                    <a:pt x="1541" y="428"/>
                  </a:lnTo>
                  <a:cubicBezTo>
                    <a:pt x="1064" y="451"/>
                    <a:pt x="676" y="465"/>
                    <a:pt x="415" y="475"/>
                  </a:cubicBezTo>
                  <a:cubicBezTo>
                    <a:pt x="284" y="475"/>
                    <a:pt x="181" y="484"/>
                    <a:pt x="111" y="484"/>
                  </a:cubicBezTo>
                  <a:cubicBezTo>
                    <a:pt x="74" y="484"/>
                    <a:pt x="41" y="484"/>
                    <a:pt x="4" y="475"/>
                  </a:cubicBezTo>
                  <a:lnTo>
                    <a:pt x="4" y="475"/>
                  </a:lnTo>
                  <a:cubicBezTo>
                    <a:pt x="0" y="485"/>
                    <a:pt x="81" y="491"/>
                    <a:pt x="236" y="491"/>
                  </a:cubicBezTo>
                  <a:cubicBezTo>
                    <a:pt x="287" y="491"/>
                    <a:pt x="347" y="490"/>
                    <a:pt x="415" y="489"/>
                  </a:cubicBezTo>
                  <a:cubicBezTo>
                    <a:pt x="681" y="484"/>
                    <a:pt x="1069" y="470"/>
                    <a:pt x="1541" y="451"/>
                  </a:cubicBezTo>
                  <a:cubicBezTo>
                    <a:pt x="2493" y="419"/>
                    <a:pt x="3806" y="353"/>
                    <a:pt x="5254" y="283"/>
                  </a:cubicBezTo>
                  <a:cubicBezTo>
                    <a:pt x="6706" y="213"/>
                    <a:pt x="8014" y="143"/>
                    <a:pt x="8967" y="92"/>
                  </a:cubicBezTo>
                  <a:lnTo>
                    <a:pt x="10092" y="26"/>
                  </a:lnTo>
                  <a:lnTo>
                    <a:pt x="10396" y="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353221" y="1845088"/>
              <a:ext cx="1002001" cy="46196"/>
            </a:xfrm>
            <a:custGeom>
              <a:avLst/>
              <a:gdLst/>
              <a:ahLst/>
              <a:cxnLst/>
              <a:rect l="l" t="t" r="r" b="b"/>
              <a:pathLst>
                <a:path w="10780" h="497" extrusionOk="0">
                  <a:moveTo>
                    <a:pt x="10755" y="0"/>
                  </a:moveTo>
                  <a:cubicBezTo>
                    <a:pt x="10493" y="0"/>
                    <a:pt x="8189" y="103"/>
                    <a:pt x="5390" y="230"/>
                  </a:cubicBezTo>
                  <a:cubicBezTo>
                    <a:pt x="2415" y="366"/>
                    <a:pt x="0" y="487"/>
                    <a:pt x="0" y="496"/>
                  </a:cubicBezTo>
                  <a:cubicBezTo>
                    <a:pt x="0" y="496"/>
                    <a:pt x="1" y="497"/>
                    <a:pt x="4" y="497"/>
                  </a:cubicBezTo>
                  <a:cubicBezTo>
                    <a:pt x="106" y="497"/>
                    <a:pt x="2480" y="395"/>
                    <a:pt x="5390" y="263"/>
                  </a:cubicBezTo>
                  <a:cubicBezTo>
                    <a:pt x="8370" y="127"/>
                    <a:pt x="10780" y="11"/>
                    <a:pt x="10780" y="1"/>
                  </a:cubicBezTo>
                  <a:cubicBezTo>
                    <a:pt x="10780" y="0"/>
                    <a:pt x="10771" y="0"/>
                    <a:pt x="107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368371" y="1965831"/>
              <a:ext cx="1002094" cy="45824"/>
            </a:xfrm>
            <a:custGeom>
              <a:avLst/>
              <a:gdLst/>
              <a:ahLst/>
              <a:cxnLst/>
              <a:rect l="l" t="t" r="r" b="b"/>
              <a:pathLst>
                <a:path w="10781" h="493" extrusionOk="0">
                  <a:moveTo>
                    <a:pt x="10767" y="0"/>
                  </a:moveTo>
                  <a:cubicBezTo>
                    <a:pt x="10575" y="0"/>
                    <a:pt x="8244" y="100"/>
                    <a:pt x="5390" y="230"/>
                  </a:cubicBezTo>
                  <a:cubicBezTo>
                    <a:pt x="2415" y="365"/>
                    <a:pt x="1" y="482"/>
                    <a:pt x="1" y="491"/>
                  </a:cubicBezTo>
                  <a:cubicBezTo>
                    <a:pt x="1" y="492"/>
                    <a:pt x="9" y="492"/>
                    <a:pt x="26" y="492"/>
                  </a:cubicBezTo>
                  <a:cubicBezTo>
                    <a:pt x="288" y="492"/>
                    <a:pt x="2591" y="390"/>
                    <a:pt x="5390" y="267"/>
                  </a:cubicBezTo>
                  <a:cubicBezTo>
                    <a:pt x="8370" y="131"/>
                    <a:pt x="10780" y="15"/>
                    <a:pt x="10780" y="1"/>
                  </a:cubicBezTo>
                  <a:cubicBezTo>
                    <a:pt x="10780" y="0"/>
                    <a:pt x="10776" y="0"/>
                    <a:pt x="107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92137" y="1488808"/>
              <a:ext cx="180230" cy="159316"/>
            </a:xfrm>
            <a:custGeom>
              <a:avLst/>
              <a:gdLst/>
              <a:ahLst/>
              <a:cxnLst/>
              <a:rect l="l" t="t" r="r" b="b"/>
              <a:pathLst>
                <a:path w="1939" h="1714" extrusionOk="0">
                  <a:moveTo>
                    <a:pt x="968" y="1"/>
                  </a:moveTo>
                  <a:cubicBezTo>
                    <a:pt x="910" y="1"/>
                    <a:pt x="852" y="7"/>
                    <a:pt x="795" y="19"/>
                  </a:cubicBezTo>
                  <a:lnTo>
                    <a:pt x="1" y="719"/>
                  </a:lnTo>
                  <a:cubicBezTo>
                    <a:pt x="66" y="1041"/>
                    <a:pt x="211" y="1373"/>
                    <a:pt x="482" y="1560"/>
                  </a:cubicBezTo>
                  <a:cubicBezTo>
                    <a:pt x="628" y="1663"/>
                    <a:pt x="797" y="1713"/>
                    <a:pt x="966" y="1713"/>
                  </a:cubicBezTo>
                  <a:cubicBezTo>
                    <a:pt x="1237" y="1713"/>
                    <a:pt x="1505" y="1584"/>
                    <a:pt x="1673" y="1345"/>
                  </a:cubicBezTo>
                  <a:cubicBezTo>
                    <a:pt x="1939" y="962"/>
                    <a:pt x="1841" y="425"/>
                    <a:pt x="1453" y="154"/>
                  </a:cubicBezTo>
                  <a:cubicBezTo>
                    <a:pt x="1310" y="53"/>
                    <a:pt x="1140" y="1"/>
                    <a:pt x="9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87397" y="1489087"/>
              <a:ext cx="129386" cy="126598"/>
            </a:xfrm>
            <a:custGeom>
              <a:avLst/>
              <a:gdLst/>
              <a:ahLst/>
              <a:cxnLst/>
              <a:rect l="l" t="t" r="r" b="b"/>
              <a:pathLst>
                <a:path w="1392" h="1362" extrusionOk="0">
                  <a:moveTo>
                    <a:pt x="694" y="1"/>
                  </a:moveTo>
                  <a:cubicBezTo>
                    <a:pt x="682" y="1"/>
                    <a:pt x="670" y="1"/>
                    <a:pt x="659" y="2"/>
                  </a:cubicBezTo>
                  <a:cubicBezTo>
                    <a:pt x="285" y="25"/>
                    <a:pt x="0" y="338"/>
                    <a:pt x="19" y="716"/>
                  </a:cubicBezTo>
                  <a:cubicBezTo>
                    <a:pt x="41" y="1078"/>
                    <a:pt x="336" y="1361"/>
                    <a:pt x="699" y="1361"/>
                  </a:cubicBezTo>
                  <a:cubicBezTo>
                    <a:pt x="710" y="1361"/>
                    <a:pt x="722" y="1361"/>
                    <a:pt x="733" y="1361"/>
                  </a:cubicBezTo>
                  <a:cubicBezTo>
                    <a:pt x="1107" y="1337"/>
                    <a:pt x="1392" y="1020"/>
                    <a:pt x="1378" y="641"/>
                  </a:cubicBezTo>
                  <a:cubicBezTo>
                    <a:pt x="1355" y="279"/>
                    <a:pt x="1056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1332" y="1492154"/>
              <a:ext cx="78264" cy="76219"/>
            </a:xfrm>
            <a:custGeom>
              <a:avLst/>
              <a:gdLst/>
              <a:ahLst/>
              <a:cxnLst/>
              <a:rect l="l" t="t" r="r" b="b"/>
              <a:pathLst>
                <a:path w="842" h="820" extrusionOk="0">
                  <a:moveTo>
                    <a:pt x="424" y="1"/>
                  </a:moveTo>
                  <a:cubicBezTo>
                    <a:pt x="418" y="1"/>
                    <a:pt x="413" y="1"/>
                    <a:pt x="407" y="1"/>
                  </a:cubicBezTo>
                  <a:cubicBezTo>
                    <a:pt x="178" y="15"/>
                    <a:pt x="0" y="207"/>
                    <a:pt x="15" y="436"/>
                  </a:cubicBezTo>
                  <a:cubicBezTo>
                    <a:pt x="23" y="651"/>
                    <a:pt x="205" y="819"/>
                    <a:pt x="419" y="819"/>
                  </a:cubicBezTo>
                  <a:cubicBezTo>
                    <a:pt x="427" y="819"/>
                    <a:pt x="436" y="819"/>
                    <a:pt x="444" y="819"/>
                  </a:cubicBezTo>
                  <a:cubicBezTo>
                    <a:pt x="673" y="809"/>
                    <a:pt x="841" y="613"/>
                    <a:pt x="832" y="389"/>
                  </a:cubicBezTo>
                  <a:cubicBezTo>
                    <a:pt x="818" y="166"/>
                    <a:pt x="636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87769" y="1500055"/>
              <a:ext cx="45731" cy="68504"/>
            </a:xfrm>
            <a:custGeom>
              <a:avLst/>
              <a:gdLst/>
              <a:ahLst/>
              <a:cxnLst/>
              <a:rect l="l" t="t" r="r" b="b"/>
              <a:pathLst>
                <a:path w="492" h="737" extrusionOk="0">
                  <a:moveTo>
                    <a:pt x="267" y="0"/>
                  </a:moveTo>
                  <a:lnTo>
                    <a:pt x="267" y="0"/>
                  </a:lnTo>
                  <a:cubicBezTo>
                    <a:pt x="304" y="33"/>
                    <a:pt x="337" y="75"/>
                    <a:pt x="370" y="117"/>
                  </a:cubicBezTo>
                  <a:cubicBezTo>
                    <a:pt x="440" y="220"/>
                    <a:pt x="454" y="351"/>
                    <a:pt x="416" y="467"/>
                  </a:cubicBezTo>
                  <a:cubicBezTo>
                    <a:pt x="370" y="584"/>
                    <a:pt x="267" y="668"/>
                    <a:pt x="150" y="706"/>
                  </a:cubicBezTo>
                  <a:cubicBezTo>
                    <a:pt x="104" y="715"/>
                    <a:pt x="52" y="724"/>
                    <a:pt x="1" y="724"/>
                  </a:cubicBezTo>
                  <a:cubicBezTo>
                    <a:pt x="1" y="729"/>
                    <a:pt x="19" y="734"/>
                    <a:pt x="48" y="734"/>
                  </a:cubicBezTo>
                  <a:cubicBezTo>
                    <a:pt x="65" y="735"/>
                    <a:pt x="81" y="737"/>
                    <a:pt x="96" y="737"/>
                  </a:cubicBezTo>
                  <a:cubicBezTo>
                    <a:pt x="118" y="737"/>
                    <a:pt x="140" y="734"/>
                    <a:pt x="164" y="729"/>
                  </a:cubicBezTo>
                  <a:cubicBezTo>
                    <a:pt x="220" y="715"/>
                    <a:pt x="276" y="687"/>
                    <a:pt x="323" y="654"/>
                  </a:cubicBezTo>
                  <a:cubicBezTo>
                    <a:pt x="379" y="607"/>
                    <a:pt x="426" y="547"/>
                    <a:pt x="449" y="477"/>
                  </a:cubicBezTo>
                  <a:cubicBezTo>
                    <a:pt x="491" y="351"/>
                    <a:pt x="468" y="210"/>
                    <a:pt x="393" y="98"/>
                  </a:cubicBezTo>
                  <a:cubicBezTo>
                    <a:pt x="370" y="70"/>
                    <a:pt x="346" y="38"/>
                    <a:pt x="309" y="14"/>
                  </a:cubicBezTo>
                  <a:cubicBezTo>
                    <a:pt x="286" y="5"/>
                    <a:pt x="267" y="0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219093" y="1496987"/>
              <a:ext cx="43036" cy="14872"/>
            </a:xfrm>
            <a:custGeom>
              <a:avLst/>
              <a:gdLst/>
              <a:ahLst/>
              <a:cxnLst/>
              <a:rect l="l" t="t" r="r" b="b"/>
              <a:pathLst>
                <a:path w="463" h="160" extrusionOk="0">
                  <a:moveTo>
                    <a:pt x="458" y="1"/>
                  </a:moveTo>
                  <a:lnTo>
                    <a:pt x="458" y="1"/>
                  </a:lnTo>
                  <a:cubicBezTo>
                    <a:pt x="374" y="84"/>
                    <a:pt x="262" y="130"/>
                    <a:pt x="146" y="130"/>
                  </a:cubicBezTo>
                  <a:cubicBezTo>
                    <a:pt x="100" y="130"/>
                    <a:pt x="54" y="123"/>
                    <a:pt x="9" y="108"/>
                  </a:cubicBezTo>
                  <a:lnTo>
                    <a:pt x="9" y="108"/>
                  </a:lnTo>
                  <a:cubicBezTo>
                    <a:pt x="0" y="113"/>
                    <a:pt x="28" y="131"/>
                    <a:pt x="75" y="141"/>
                  </a:cubicBezTo>
                  <a:cubicBezTo>
                    <a:pt x="112" y="154"/>
                    <a:pt x="151" y="160"/>
                    <a:pt x="188" y="160"/>
                  </a:cubicBezTo>
                  <a:cubicBezTo>
                    <a:pt x="274" y="160"/>
                    <a:pt x="357" y="128"/>
                    <a:pt x="416" y="66"/>
                  </a:cubicBezTo>
                  <a:cubicBezTo>
                    <a:pt x="453" y="33"/>
                    <a:pt x="462" y="1"/>
                    <a:pt x="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92602" y="1567723"/>
              <a:ext cx="37366" cy="35321"/>
            </a:xfrm>
            <a:custGeom>
              <a:avLst/>
              <a:gdLst/>
              <a:ahLst/>
              <a:cxnLst/>
              <a:rect l="l" t="t" r="r" b="b"/>
              <a:pathLst>
                <a:path w="402" h="380" extrusionOk="0">
                  <a:moveTo>
                    <a:pt x="33" y="0"/>
                  </a:moveTo>
                  <a:cubicBezTo>
                    <a:pt x="13" y="0"/>
                    <a:pt x="0" y="3"/>
                    <a:pt x="0" y="6"/>
                  </a:cubicBezTo>
                  <a:cubicBezTo>
                    <a:pt x="0" y="10"/>
                    <a:pt x="28" y="10"/>
                    <a:pt x="84" y="29"/>
                  </a:cubicBezTo>
                  <a:cubicBezTo>
                    <a:pt x="220" y="66"/>
                    <a:pt x="322" y="169"/>
                    <a:pt x="369" y="300"/>
                  </a:cubicBezTo>
                  <a:cubicBezTo>
                    <a:pt x="374" y="328"/>
                    <a:pt x="388" y="351"/>
                    <a:pt x="397" y="379"/>
                  </a:cubicBezTo>
                  <a:cubicBezTo>
                    <a:pt x="402" y="379"/>
                    <a:pt x="402" y="346"/>
                    <a:pt x="393" y="290"/>
                  </a:cubicBezTo>
                  <a:cubicBezTo>
                    <a:pt x="355" y="146"/>
                    <a:pt x="234" y="34"/>
                    <a:pt x="89" y="6"/>
                  </a:cubicBezTo>
                  <a:cubicBezTo>
                    <a:pt x="67" y="2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260045" y="1444377"/>
              <a:ext cx="173352" cy="158666"/>
            </a:xfrm>
            <a:custGeom>
              <a:avLst/>
              <a:gdLst/>
              <a:ahLst/>
              <a:cxnLst/>
              <a:rect l="l" t="t" r="r" b="b"/>
              <a:pathLst>
                <a:path w="1865" h="1707" extrusionOk="0">
                  <a:moveTo>
                    <a:pt x="949" y="1"/>
                  </a:moveTo>
                  <a:cubicBezTo>
                    <a:pt x="897" y="1"/>
                    <a:pt x="843" y="6"/>
                    <a:pt x="790" y="15"/>
                  </a:cubicBezTo>
                  <a:lnTo>
                    <a:pt x="1" y="721"/>
                  </a:lnTo>
                  <a:cubicBezTo>
                    <a:pt x="66" y="1043"/>
                    <a:pt x="211" y="1370"/>
                    <a:pt x="482" y="1557"/>
                  </a:cubicBezTo>
                  <a:cubicBezTo>
                    <a:pt x="629" y="1658"/>
                    <a:pt x="797" y="1706"/>
                    <a:pt x="963" y="1706"/>
                  </a:cubicBezTo>
                  <a:cubicBezTo>
                    <a:pt x="1234" y="1706"/>
                    <a:pt x="1501" y="1576"/>
                    <a:pt x="1664" y="1333"/>
                  </a:cubicBezTo>
                  <a:cubicBezTo>
                    <a:pt x="1841" y="1076"/>
                    <a:pt x="1864" y="749"/>
                    <a:pt x="1729" y="473"/>
                  </a:cubicBezTo>
                  <a:cubicBezTo>
                    <a:pt x="1580" y="180"/>
                    <a:pt x="1273" y="1"/>
                    <a:pt x="94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259208" y="1436198"/>
              <a:ext cx="124739" cy="121765"/>
            </a:xfrm>
            <a:custGeom>
              <a:avLst/>
              <a:gdLst/>
              <a:ahLst/>
              <a:cxnLst/>
              <a:rect l="l" t="t" r="r" b="b"/>
              <a:pathLst>
                <a:path w="1342" h="1310" extrusionOk="0">
                  <a:moveTo>
                    <a:pt x="662" y="0"/>
                  </a:moveTo>
                  <a:cubicBezTo>
                    <a:pt x="653" y="0"/>
                    <a:pt x="645" y="0"/>
                    <a:pt x="636" y="1"/>
                  </a:cubicBezTo>
                  <a:cubicBezTo>
                    <a:pt x="271" y="19"/>
                    <a:pt x="1" y="328"/>
                    <a:pt x="15" y="692"/>
                  </a:cubicBezTo>
                  <a:cubicBezTo>
                    <a:pt x="33" y="1040"/>
                    <a:pt x="322" y="1309"/>
                    <a:pt x="671" y="1309"/>
                  </a:cubicBezTo>
                  <a:cubicBezTo>
                    <a:pt x="682" y="1309"/>
                    <a:pt x="694" y="1309"/>
                    <a:pt x="706" y="1308"/>
                  </a:cubicBezTo>
                  <a:cubicBezTo>
                    <a:pt x="1065" y="1294"/>
                    <a:pt x="1341" y="982"/>
                    <a:pt x="1322" y="622"/>
                  </a:cubicBezTo>
                  <a:cubicBezTo>
                    <a:pt x="1300" y="267"/>
                    <a:pt x="1006" y="0"/>
                    <a:pt x="66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340819" y="1433223"/>
              <a:ext cx="73895" cy="73802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8" y="0"/>
                  </a:moveTo>
                  <a:cubicBezTo>
                    <a:pt x="178" y="0"/>
                    <a:pt x="1" y="177"/>
                    <a:pt x="1" y="397"/>
                  </a:cubicBezTo>
                  <a:cubicBezTo>
                    <a:pt x="1" y="617"/>
                    <a:pt x="178" y="794"/>
                    <a:pt x="398" y="794"/>
                  </a:cubicBezTo>
                  <a:cubicBezTo>
                    <a:pt x="617" y="794"/>
                    <a:pt x="795" y="617"/>
                    <a:pt x="795" y="397"/>
                  </a:cubicBezTo>
                  <a:cubicBezTo>
                    <a:pt x="795" y="177"/>
                    <a:pt x="617" y="0"/>
                    <a:pt x="39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336450" y="1442704"/>
              <a:ext cx="47869" cy="65065"/>
            </a:xfrm>
            <a:custGeom>
              <a:avLst/>
              <a:gdLst/>
              <a:ahLst/>
              <a:cxnLst/>
              <a:rect l="l" t="t" r="r" b="b"/>
              <a:pathLst>
                <a:path w="515" h="700" extrusionOk="0">
                  <a:moveTo>
                    <a:pt x="178" y="1"/>
                  </a:moveTo>
                  <a:cubicBezTo>
                    <a:pt x="132" y="24"/>
                    <a:pt x="94" y="66"/>
                    <a:pt x="71" y="113"/>
                  </a:cubicBezTo>
                  <a:cubicBezTo>
                    <a:pt x="6" y="225"/>
                    <a:pt x="1" y="365"/>
                    <a:pt x="52" y="482"/>
                  </a:cubicBezTo>
                  <a:cubicBezTo>
                    <a:pt x="85" y="547"/>
                    <a:pt x="136" y="603"/>
                    <a:pt x="197" y="641"/>
                  </a:cubicBezTo>
                  <a:cubicBezTo>
                    <a:pt x="248" y="673"/>
                    <a:pt x="300" y="692"/>
                    <a:pt x="356" y="697"/>
                  </a:cubicBezTo>
                  <a:cubicBezTo>
                    <a:pt x="373" y="699"/>
                    <a:pt x="391" y="700"/>
                    <a:pt x="407" y="700"/>
                  </a:cubicBezTo>
                  <a:cubicBezTo>
                    <a:pt x="431" y="700"/>
                    <a:pt x="454" y="697"/>
                    <a:pt x="473" y="692"/>
                  </a:cubicBezTo>
                  <a:cubicBezTo>
                    <a:pt x="505" y="687"/>
                    <a:pt x="515" y="673"/>
                    <a:pt x="515" y="673"/>
                  </a:cubicBezTo>
                  <a:lnTo>
                    <a:pt x="515" y="673"/>
                  </a:lnTo>
                  <a:cubicBezTo>
                    <a:pt x="489" y="676"/>
                    <a:pt x="464" y="677"/>
                    <a:pt x="439" y="677"/>
                  </a:cubicBezTo>
                  <a:cubicBezTo>
                    <a:pt x="413" y="677"/>
                    <a:pt x="386" y="676"/>
                    <a:pt x="356" y="673"/>
                  </a:cubicBezTo>
                  <a:cubicBezTo>
                    <a:pt x="239" y="650"/>
                    <a:pt x="136" y="575"/>
                    <a:pt x="85" y="468"/>
                  </a:cubicBezTo>
                  <a:cubicBezTo>
                    <a:pt x="38" y="360"/>
                    <a:pt x="38" y="230"/>
                    <a:pt x="90" y="127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306148" y="1445772"/>
              <a:ext cx="41270" cy="11898"/>
            </a:xfrm>
            <a:custGeom>
              <a:avLst/>
              <a:gdLst/>
              <a:ahLst/>
              <a:cxnLst/>
              <a:rect l="l" t="t" r="r" b="b"/>
              <a:pathLst>
                <a:path w="444" h="128" extrusionOk="0">
                  <a:moveTo>
                    <a:pt x="0" y="0"/>
                  </a:moveTo>
                  <a:cubicBezTo>
                    <a:pt x="0" y="5"/>
                    <a:pt x="14" y="28"/>
                    <a:pt x="47" y="57"/>
                  </a:cubicBezTo>
                  <a:cubicBezTo>
                    <a:pt x="110" y="103"/>
                    <a:pt x="183" y="128"/>
                    <a:pt x="255" y="128"/>
                  </a:cubicBezTo>
                  <a:cubicBezTo>
                    <a:pt x="300" y="128"/>
                    <a:pt x="345" y="118"/>
                    <a:pt x="388" y="99"/>
                  </a:cubicBezTo>
                  <a:cubicBezTo>
                    <a:pt x="430" y="75"/>
                    <a:pt x="444" y="52"/>
                    <a:pt x="444" y="52"/>
                  </a:cubicBezTo>
                  <a:lnTo>
                    <a:pt x="444" y="52"/>
                  </a:lnTo>
                  <a:cubicBezTo>
                    <a:pt x="388" y="74"/>
                    <a:pt x="327" y="87"/>
                    <a:pt x="267" y="87"/>
                  </a:cubicBezTo>
                  <a:cubicBezTo>
                    <a:pt x="251" y="87"/>
                    <a:pt x="235" y="86"/>
                    <a:pt x="220" y="85"/>
                  </a:cubicBezTo>
                  <a:cubicBezTo>
                    <a:pt x="135" y="75"/>
                    <a:pt x="65" y="3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346954" y="1505632"/>
              <a:ext cx="32997" cy="38295"/>
            </a:xfrm>
            <a:custGeom>
              <a:avLst/>
              <a:gdLst/>
              <a:ahLst/>
              <a:cxnLst/>
              <a:rect l="l" t="t" r="r" b="b"/>
              <a:pathLst>
                <a:path w="355" h="412" extrusionOk="0">
                  <a:moveTo>
                    <a:pt x="345" y="0"/>
                  </a:moveTo>
                  <a:cubicBezTo>
                    <a:pt x="331" y="0"/>
                    <a:pt x="305" y="3"/>
                    <a:pt x="271" y="15"/>
                  </a:cubicBezTo>
                  <a:cubicBezTo>
                    <a:pt x="201" y="38"/>
                    <a:pt x="140" y="80"/>
                    <a:pt x="93" y="132"/>
                  </a:cubicBezTo>
                  <a:cubicBezTo>
                    <a:pt x="47" y="183"/>
                    <a:pt x="19" y="253"/>
                    <a:pt x="5" y="323"/>
                  </a:cubicBezTo>
                  <a:cubicBezTo>
                    <a:pt x="0" y="351"/>
                    <a:pt x="0" y="384"/>
                    <a:pt x="9" y="412"/>
                  </a:cubicBezTo>
                  <a:cubicBezTo>
                    <a:pt x="19" y="412"/>
                    <a:pt x="19" y="384"/>
                    <a:pt x="37" y="328"/>
                  </a:cubicBezTo>
                  <a:cubicBezTo>
                    <a:pt x="65" y="197"/>
                    <a:pt x="159" y="90"/>
                    <a:pt x="280" y="38"/>
                  </a:cubicBezTo>
                  <a:cubicBezTo>
                    <a:pt x="327" y="15"/>
                    <a:pt x="355" y="10"/>
                    <a:pt x="355" y="1"/>
                  </a:cubicBezTo>
                  <a:cubicBezTo>
                    <a:pt x="355" y="1"/>
                    <a:pt x="351" y="0"/>
                    <a:pt x="3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2"/>
          <p:cNvSpPr txBox="1">
            <a:spLocks noGrp="1"/>
          </p:cNvSpPr>
          <p:nvPr>
            <p:ph type="ctrTitle"/>
          </p:nvPr>
        </p:nvSpPr>
        <p:spPr>
          <a:xfrm>
            <a:off x="713375" y="919475"/>
            <a:ext cx="7717500" cy="23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7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"/>
          <p:cNvSpPr txBox="1">
            <a:spLocks noGrp="1"/>
          </p:cNvSpPr>
          <p:nvPr>
            <p:ph type="subTitle" idx="1"/>
          </p:nvPr>
        </p:nvSpPr>
        <p:spPr>
          <a:xfrm>
            <a:off x="2642538" y="3959225"/>
            <a:ext cx="3858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/>
          <p:nvPr/>
        </p:nvSpPr>
        <p:spPr>
          <a:xfrm>
            <a:off x="2543295" y="2034066"/>
            <a:ext cx="4953000" cy="122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"/>
          <p:cNvSpPr/>
          <p:nvPr/>
        </p:nvSpPr>
        <p:spPr>
          <a:xfrm>
            <a:off x="1800105" y="1904712"/>
            <a:ext cx="1486500" cy="148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"/>
          <p:cNvSpPr/>
          <p:nvPr/>
        </p:nvSpPr>
        <p:spPr>
          <a:xfrm>
            <a:off x="2390895" y="1881666"/>
            <a:ext cx="4953000" cy="12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"/>
          <p:cNvSpPr/>
          <p:nvPr/>
        </p:nvSpPr>
        <p:spPr>
          <a:xfrm>
            <a:off x="1647705" y="1752312"/>
            <a:ext cx="1486500" cy="148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3096500" y="1875825"/>
            <a:ext cx="4244700" cy="12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7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159" name="Google Shape;159;p3"/>
          <p:cNvSpPr txBox="1">
            <a:spLocks noGrp="1"/>
          </p:cNvSpPr>
          <p:nvPr>
            <p:ph type="subTitle" idx="1"/>
          </p:nvPr>
        </p:nvSpPr>
        <p:spPr>
          <a:xfrm>
            <a:off x="3096501" y="3476700"/>
            <a:ext cx="424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>
                <a:solidFill>
                  <a:srgbClr val="000000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 Light"/>
              <a:buNone/>
              <a:defRPr sz="16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 rot="10800000">
            <a:off x="5704520" y="2345154"/>
            <a:ext cx="2714672" cy="2178076"/>
          </a:xfrm>
          <a:custGeom>
            <a:avLst/>
            <a:gdLst/>
            <a:ahLst/>
            <a:cxnLst/>
            <a:rect l="l" t="t" r="r" b="b"/>
            <a:pathLst>
              <a:path w="176794" h="141848" extrusionOk="0">
                <a:moveTo>
                  <a:pt x="130846" y="1"/>
                </a:moveTo>
                <a:cubicBezTo>
                  <a:pt x="122744" y="1"/>
                  <a:pt x="114663" y="2197"/>
                  <a:pt x="107911" y="6694"/>
                </a:cubicBezTo>
                <a:cubicBezTo>
                  <a:pt x="91266" y="17802"/>
                  <a:pt x="83027" y="40318"/>
                  <a:pt x="64080" y="46789"/>
                </a:cubicBezTo>
                <a:cubicBezTo>
                  <a:pt x="52839" y="50592"/>
                  <a:pt x="40196" y="47690"/>
                  <a:pt x="28788" y="51026"/>
                </a:cubicBezTo>
                <a:cubicBezTo>
                  <a:pt x="17247" y="54361"/>
                  <a:pt x="8073" y="64068"/>
                  <a:pt x="4037" y="75410"/>
                </a:cubicBezTo>
                <a:cubicBezTo>
                  <a:pt x="1" y="86751"/>
                  <a:pt x="801" y="99460"/>
                  <a:pt x="4804" y="110802"/>
                </a:cubicBezTo>
                <a:cubicBezTo>
                  <a:pt x="7206" y="117473"/>
                  <a:pt x="10709" y="123911"/>
                  <a:pt x="16146" y="128481"/>
                </a:cubicBezTo>
                <a:cubicBezTo>
                  <a:pt x="21479" y="132991"/>
                  <a:pt x="33277" y="140360"/>
                  <a:pt x="41569" y="140360"/>
                </a:cubicBezTo>
                <a:cubicBezTo>
                  <a:pt x="41670" y="140360"/>
                  <a:pt x="41770" y="140359"/>
                  <a:pt x="41869" y="140357"/>
                </a:cubicBezTo>
                <a:lnTo>
                  <a:pt x="41869" y="140357"/>
                </a:lnTo>
                <a:cubicBezTo>
                  <a:pt x="50725" y="141427"/>
                  <a:pt x="63461" y="141847"/>
                  <a:pt x="76128" y="141847"/>
                </a:cubicBezTo>
                <a:cubicBezTo>
                  <a:pt x="95051" y="141847"/>
                  <a:pt x="113818" y="140908"/>
                  <a:pt x="119253" y="139789"/>
                </a:cubicBezTo>
                <a:cubicBezTo>
                  <a:pt x="133563" y="136920"/>
                  <a:pt x="148107" y="127847"/>
                  <a:pt x="158114" y="117240"/>
                </a:cubicBezTo>
                <a:cubicBezTo>
                  <a:pt x="167420" y="107399"/>
                  <a:pt x="170923" y="93523"/>
                  <a:pt x="173258" y="80146"/>
                </a:cubicBezTo>
                <a:cubicBezTo>
                  <a:pt x="175359" y="68071"/>
                  <a:pt x="176794" y="55729"/>
                  <a:pt x="175193" y="43587"/>
                </a:cubicBezTo>
                <a:cubicBezTo>
                  <a:pt x="173591" y="31445"/>
                  <a:pt x="168721" y="19403"/>
                  <a:pt x="159815" y="11030"/>
                </a:cubicBezTo>
                <a:cubicBezTo>
                  <a:pt x="152066" y="3754"/>
                  <a:pt x="141437" y="1"/>
                  <a:pt x="1308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ctrTitle"/>
          </p:nvPr>
        </p:nvSpPr>
        <p:spPr>
          <a:xfrm>
            <a:off x="713225" y="1901525"/>
            <a:ext cx="3840900" cy="86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9" name="Google Shape;199;p8"/>
          <p:cNvSpPr txBox="1">
            <a:spLocks noGrp="1"/>
          </p:cNvSpPr>
          <p:nvPr>
            <p:ph type="subTitle" idx="1"/>
          </p:nvPr>
        </p:nvSpPr>
        <p:spPr>
          <a:xfrm>
            <a:off x="723137" y="2790675"/>
            <a:ext cx="3849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mfortaa Regular"/>
              <a:buNone/>
              <a:defRPr sz="2000">
                <a:solidFill>
                  <a:schemeClr val="accent1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mfortaa Regular"/>
              <a:buNone/>
              <a:defRPr sz="1600">
                <a:solidFill>
                  <a:schemeClr val="accent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mfortaa Regular"/>
              <a:buNone/>
              <a:defRPr sz="1600">
                <a:solidFill>
                  <a:schemeClr val="accent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mfortaa Regular"/>
              <a:buNone/>
              <a:defRPr sz="1600">
                <a:solidFill>
                  <a:schemeClr val="accent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mfortaa Regular"/>
              <a:buNone/>
              <a:defRPr sz="1600">
                <a:solidFill>
                  <a:schemeClr val="accent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mfortaa Regular"/>
              <a:buNone/>
              <a:defRPr sz="1600">
                <a:solidFill>
                  <a:schemeClr val="accent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mfortaa Regular"/>
              <a:buNone/>
              <a:defRPr sz="1600">
                <a:solidFill>
                  <a:schemeClr val="accent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mfortaa Regular"/>
              <a:buNone/>
              <a:defRPr sz="1600">
                <a:solidFill>
                  <a:schemeClr val="accent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mfortaa Regular"/>
              <a:buNone/>
              <a:defRPr sz="1600">
                <a:solidFill>
                  <a:schemeClr val="accent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  <p:grpSp>
        <p:nvGrpSpPr>
          <p:cNvPr id="200" name="Google Shape;200;p8"/>
          <p:cNvGrpSpPr/>
          <p:nvPr/>
        </p:nvGrpSpPr>
        <p:grpSpPr>
          <a:xfrm flipH="1">
            <a:off x="5263727" y="1436529"/>
            <a:ext cx="2272847" cy="2270793"/>
            <a:chOff x="700650" y="3561775"/>
            <a:chExt cx="776325" cy="775650"/>
          </a:xfrm>
        </p:grpSpPr>
        <p:sp>
          <p:nvSpPr>
            <p:cNvPr id="201" name="Google Shape;201;p8"/>
            <p:cNvSpPr/>
            <p:nvPr/>
          </p:nvSpPr>
          <p:spPr>
            <a:xfrm>
              <a:off x="700650" y="3561775"/>
              <a:ext cx="776325" cy="775650"/>
            </a:xfrm>
            <a:custGeom>
              <a:avLst/>
              <a:gdLst/>
              <a:ahLst/>
              <a:cxnLst/>
              <a:rect l="l" t="t" r="r" b="b"/>
              <a:pathLst>
                <a:path w="31053" h="31026" extrusionOk="0">
                  <a:moveTo>
                    <a:pt x="15514" y="1"/>
                  </a:moveTo>
                  <a:cubicBezTo>
                    <a:pt x="11674" y="1"/>
                    <a:pt x="8172" y="1402"/>
                    <a:pt x="5449" y="3710"/>
                  </a:cubicBezTo>
                  <a:cubicBezTo>
                    <a:pt x="4982" y="4048"/>
                    <a:pt x="4567" y="4489"/>
                    <a:pt x="4177" y="4904"/>
                  </a:cubicBezTo>
                  <a:cubicBezTo>
                    <a:pt x="1583" y="7653"/>
                    <a:pt x="1" y="11415"/>
                    <a:pt x="1" y="15513"/>
                  </a:cubicBezTo>
                  <a:cubicBezTo>
                    <a:pt x="1" y="22258"/>
                    <a:pt x="4281" y="27965"/>
                    <a:pt x="10248" y="30118"/>
                  </a:cubicBezTo>
                  <a:cubicBezTo>
                    <a:pt x="11882" y="30715"/>
                    <a:pt x="13672" y="31026"/>
                    <a:pt x="15514" y="31026"/>
                  </a:cubicBezTo>
                  <a:cubicBezTo>
                    <a:pt x="17381" y="31026"/>
                    <a:pt x="19145" y="30715"/>
                    <a:pt x="20805" y="30118"/>
                  </a:cubicBezTo>
                  <a:cubicBezTo>
                    <a:pt x="26772" y="27965"/>
                    <a:pt x="31052" y="22206"/>
                    <a:pt x="31052" y="15513"/>
                  </a:cubicBezTo>
                  <a:cubicBezTo>
                    <a:pt x="31052" y="11389"/>
                    <a:pt x="29470" y="7653"/>
                    <a:pt x="26876" y="4904"/>
                  </a:cubicBezTo>
                  <a:cubicBezTo>
                    <a:pt x="26487" y="4489"/>
                    <a:pt x="26071" y="4099"/>
                    <a:pt x="25605" y="3710"/>
                  </a:cubicBezTo>
                  <a:cubicBezTo>
                    <a:pt x="22881" y="1402"/>
                    <a:pt x="19379" y="1"/>
                    <a:pt x="1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925050" y="3610425"/>
              <a:ext cx="327525" cy="370975"/>
            </a:xfrm>
            <a:custGeom>
              <a:avLst/>
              <a:gdLst/>
              <a:ahLst/>
              <a:cxnLst/>
              <a:rect l="l" t="t" r="r" b="b"/>
              <a:pathLst>
                <a:path w="13101" h="14839" extrusionOk="0">
                  <a:moveTo>
                    <a:pt x="13101" y="0"/>
                  </a:moveTo>
                  <a:cubicBezTo>
                    <a:pt x="13101" y="0"/>
                    <a:pt x="0" y="0"/>
                    <a:pt x="0" y="26"/>
                  </a:cubicBezTo>
                  <a:lnTo>
                    <a:pt x="0" y="986"/>
                  </a:lnTo>
                  <a:cubicBezTo>
                    <a:pt x="234" y="8716"/>
                    <a:pt x="3036" y="14838"/>
                    <a:pt x="6538" y="14838"/>
                  </a:cubicBezTo>
                  <a:cubicBezTo>
                    <a:pt x="10040" y="14838"/>
                    <a:pt x="12867" y="8690"/>
                    <a:pt x="13101" y="934"/>
                  </a:cubicBezTo>
                  <a:lnTo>
                    <a:pt x="13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925050" y="3610425"/>
              <a:ext cx="163450" cy="371625"/>
            </a:xfrm>
            <a:custGeom>
              <a:avLst/>
              <a:gdLst/>
              <a:ahLst/>
              <a:cxnLst/>
              <a:rect l="l" t="t" r="r" b="b"/>
              <a:pathLst>
                <a:path w="6538" h="14865" extrusionOk="0">
                  <a:moveTo>
                    <a:pt x="0" y="0"/>
                  </a:moveTo>
                  <a:cubicBezTo>
                    <a:pt x="0" y="8170"/>
                    <a:pt x="2886" y="14820"/>
                    <a:pt x="6501" y="14864"/>
                  </a:cubicBezTo>
                  <a:lnTo>
                    <a:pt x="6501" y="14864"/>
                  </a:lnTo>
                  <a:cubicBezTo>
                    <a:pt x="4417" y="14813"/>
                    <a:pt x="2724" y="8150"/>
                    <a:pt x="2724" y="0"/>
                  </a:cubicBezTo>
                  <a:close/>
                  <a:moveTo>
                    <a:pt x="6501" y="14864"/>
                  </a:moveTo>
                  <a:cubicBezTo>
                    <a:pt x="6509" y="14864"/>
                    <a:pt x="6517" y="14864"/>
                    <a:pt x="6525" y="14864"/>
                  </a:cubicBezTo>
                  <a:cubicBezTo>
                    <a:pt x="6529" y="14864"/>
                    <a:pt x="6534" y="14864"/>
                    <a:pt x="6538" y="14864"/>
                  </a:cubicBezTo>
                  <a:cubicBezTo>
                    <a:pt x="6525" y="14864"/>
                    <a:pt x="6513" y="14864"/>
                    <a:pt x="6501" y="148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05075" y="3654525"/>
              <a:ext cx="193275" cy="267200"/>
            </a:xfrm>
            <a:custGeom>
              <a:avLst/>
              <a:gdLst/>
              <a:ahLst/>
              <a:cxnLst/>
              <a:rect l="l" t="t" r="r" b="b"/>
              <a:pathLst>
                <a:path w="7731" h="10688" extrusionOk="0">
                  <a:moveTo>
                    <a:pt x="0" y="0"/>
                  </a:moveTo>
                  <a:lnTo>
                    <a:pt x="0" y="571"/>
                  </a:lnTo>
                  <a:cubicBezTo>
                    <a:pt x="0" y="3113"/>
                    <a:pt x="441" y="5085"/>
                    <a:pt x="1427" y="6667"/>
                  </a:cubicBezTo>
                  <a:cubicBezTo>
                    <a:pt x="2698" y="8716"/>
                    <a:pt x="4799" y="10065"/>
                    <a:pt x="7731" y="10688"/>
                  </a:cubicBezTo>
                  <a:lnTo>
                    <a:pt x="6927" y="9261"/>
                  </a:lnTo>
                  <a:cubicBezTo>
                    <a:pt x="4851" y="8639"/>
                    <a:pt x="3373" y="7575"/>
                    <a:pt x="2439" y="6044"/>
                  </a:cubicBezTo>
                  <a:cubicBezTo>
                    <a:pt x="1661" y="4799"/>
                    <a:pt x="1220" y="3165"/>
                    <a:pt x="1168" y="1168"/>
                  </a:cubicBezTo>
                  <a:lnTo>
                    <a:pt x="2828" y="1168"/>
                  </a:lnTo>
                  <a:cubicBezTo>
                    <a:pt x="3087" y="2101"/>
                    <a:pt x="3943" y="2802"/>
                    <a:pt x="4981" y="2802"/>
                  </a:cubicBezTo>
                  <a:lnTo>
                    <a:pt x="5111" y="2802"/>
                  </a:lnTo>
                  <a:lnTo>
                    <a:pt x="4981" y="1635"/>
                  </a:lnTo>
                  <a:cubicBezTo>
                    <a:pt x="4410" y="1635"/>
                    <a:pt x="3943" y="1168"/>
                    <a:pt x="3943" y="571"/>
                  </a:cubicBezTo>
                  <a:lnTo>
                    <a:pt x="3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178625" y="3654525"/>
              <a:ext cx="193925" cy="267200"/>
            </a:xfrm>
            <a:custGeom>
              <a:avLst/>
              <a:gdLst/>
              <a:ahLst/>
              <a:cxnLst/>
              <a:rect l="l" t="t" r="r" b="b"/>
              <a:pathLst>
                <a:path w="7757" h="10688" extrusionOk="0">
                  <a:moveTo>
                    <a:pt x="3840" y="0"/>
                  </a:moveTo>
                  <a:lnTo>
                    <a:pt x="3840" y="571"/>
                  </a:lnTo>
                  <a:cubicBezTo>
                    <a:pt x="3840" y="1168"/>
                    <a:pt x="3373" y="1635"/>
                    <a:pt x="2802" y="1635"/>
                  </a:cubicBezTo>
                  <a:lnTo>
                    <a:pt x="2672" y="2802"/>
                  </a:lnTo>
                  <a:lnTo>
                    <a:pt x="2750" y="2802"/>
                  </a:lnTo>
                  <a:cubicBezTo>
                    <a:pt x="3788" y="2802"/>
                    <a:pt x="4670" y="2101"/>
                    <a:pt x="4929" y="1168"/>
                  </a:cubicBezTo>
                  <a:lnTo>
                    <a:pt x="6589" y="1168"/>
                  </a:lnTo>
                  <a:cubicBezTo>
                    <a:pt x="6511" y="3165"/>
                    <a:pt x="6096" y="4799"/>
                    <a:pt x="5318" y="6044"/>
                  </a:cubicBezTo>
                  <a:cubicBezTo>
                    <a:pt x="4384" y="7575"/>
                    <a:pt x="2880" y="8639"/>
                    <a:pt x="804" y="9261"/>
                  </a:cubicBezTo>
                  <a:lnTo>
                    <a:pt x="0" y="10688"/>
                  </a:lnTo>
                  <a:cubicBezTo>
                    <a:pt x="2958" y="10065"/>
                    <a:pt x="5059" y="8716"/>
                    <a:pt x="6330" y="6667"/>
                  </a:cubicBezTo>
                  <a:cubicBezTo>
                    <a:pt x="7290" y="5085"/>
                    <a:pt x="7757" y="3113"/>
                    <a:pt x="7757" y="571"/>
                  </a:cubicBezTo>
                  <a:lnTo>
                    <a:pt x="7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011950" y="3992400"/>
              <a:ext cx="153725" cy="188100"/>
            </a:xfrm>
            <a:custGeom>
              <a:avLst/>
              <a:gdLst/>
              <a:ahLst/>
              <a:cxnLst/>
              <a:rect l="l" t="t" r="r" b="b"/>
              <a:pathLst>
                <a:path w="6149" h="7524" extrusionOk="0">
                  <a:moveTo>
                    <a:pt x="2076" y="0"/>
                  </a:moveTo>
                  <a:cubicBezTo>
                    <a:pt x="1687" y="2854"/>
                    <a:pt x="1635" y="5604"/>
                    <a:pt x="1" y="7523"/>
                  </a:cubicBezTo>
                  <a:lnTo>
                    <a:pt x="6149" y="7523"/>
                  </a:lnTo>
                  <a:cubicBezTo>
                    <a:pt x="4488" y="5604"/>
                    <a:pt x="4462" y="2854"/>
                    <a:pt x="4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011950" y="3992400"/>
              <a:ext cx="66825" cy="188100"/>
            </a:xfrm>
            <a:custGeom>
              <a:avLst/>
              <a:gdLst/>
              <a:ahLst/>
              <a:cxnLst/>
              <a:rect l="l" t="t" r="r" b="b"/>
              <a:pathLst>
                <a:path w="2673" h="7524" extrusionOk="0">
                  <a:moveTo>
                    <a:pt x="2076" y="0"/>
                  </a:moveTo>
                  <a:cubicBezTo>
                    <a:pt x="1713" y="2880"/>
                    <a:pt x="1635" y="5604"/>
                    <a:pt x="1" y="7523"/>
                  </a:cubicBezTo>
                  <a:lnTo>
                    <a:pt x="1868" y="7523"/>
                  </a:lnTo>
                  <a:cubicBezTo>
                    <a:pt x="2517" y="5604"/>
                    <a:pt x="2517" y="2880"/>
                    <a:pt x="2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1043075" y="3976175"/>
              <a:ext cx="92125" cy="32450"/>
            </a:xfrm>
            <a:custGeom>
              <a:avLst/>
              <a:gdLst/>
              <a:ahLst/>
              <a:cxnLst/>
              <a:rect l="l" t="t" r="r" b="b"/>
              <a:pathLst>
                <a:path w="3685" h="1298" extrusionOk="0">
                  <a:moveTo>
                    <a:pt x="649" y="1"/>
                  </a:moveTo>
                  <a:cubicBezTo>
                    <a:pt x="312" y="1"/>
                    <a:pt x="1" y="286"/>
                    <a:pt x="1" y="649"/>
                  </a:cubicBezTo>
                  <a:cubicBezTo>
                    <a:pt x="1" y="1013"/>
                    <a:pt x="312" y="1298"/>
                    <a:pt x="649" y="1298"/>
                  </a:cubicBezTo>
                  <a:lnTo>
                    <a:pt x="3036" y="1298"/>
                  </a:lnTo>
                  <a:cubicBezTo>
                    <a:pt x="3347" y="1298"/>
                    <a:pt x="3632" y="1013"/>
                    <a:pt x="3684" y="649"/>
                  </a:cubicBezTo>
                  <a:cubicBezTo>
                    <a:pt x="3684" y="286"/>
                    <a:pt x="3373" y="1"/>
                    <a:pt x="30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1043075" y="3976175"/>
              <a:ext cx="47375" cy="32450"/>
            </a:xfrm>
            <a:custGeom>
              <a:avLst/>
              <a:gdLst/>
              <a:ahLst/>
              <a:cxnLst/>
              <a:rect l="l" t="t" r="r" b="b"/>
              <a:pathLst>
                <a:path w="1895" h="1298" extrusionOk="0">
                  <a:moveTo>
                    <a:pt x="649" y="1"/>
                  </a:moveTo>
                  <a:cubicBezTo>
                    <a:pt x="312" y="1"/>
                    <a:pt x="1" y="286"/>
                    <a:pt x="1" y="649"/>
                  </a:cubicBezTo>
                  <a:cubicBezTo>
                    <a:pt x="1" y="1013"/>
                    <a:pt x="312" y="1298"/>
                    <a:pt x="649" y="1298"/>
                  </a:cubicBezTo>
                  <a:lnTo>
                    <a:pt x="1894" y="1298"/>
                  </a:lnTo>
                  <a:cubicBezTo>
                    <a:pt x="1531" y="1298"/>
                    <a:pt x="1246" y="1013"/>
                    <a:pt x="1246" y="649"/>
                  </a:cubicBezTo>
                  <a:cubicBezTo>
                    <a:pt x="1246" y="286"/>
                    <a:pt x="1531" y="1"/>
                    <a:pt x="18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997675" y="4180475"/>
              <a:ext cx="182925" cy="27900"/>
            </a:xfrm>
            <a:custGeom>
              <a:avLst/>
              <a:gdLst/>
              <a:ahLst/>
              <a:cxnLst/>
              <a:rect l="l" t="t" r="r" b="b"/>
              <a:pathLst>
                <a:path w="7317" h="1116" extrusionOk="0">
                  <a:moveTo>
                    <a:pt x="1" y="0"/>
                  </a:moveTo>
                  <a:lnTo>
                    <a:pt x="1" y="1116"/>
                  </a:lnTo>
                  <a:lnTo>
                    <a:pt x="7316" y="1116"/>
                  </a:lnTo>
                  <a:lnTo>
                    <a:pt x="73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997675" y="4180475"/>
              <a:ext cx="48675" cy="27900"/>
            </a:xfrm>
            <a:custGeom>
              <a:avLst/>
              <a:gdLst/>
              <a:ahLst/>
              <a:cxnLst/>
              <a:rect l="l" t="t" r="r" b="b"/>
              <a:pathLst>
                <a:path w="1947" h="1116" extrusionOk="0">
                  <a:moveTo>
                    <a:pt x="1" y="0"/>
                  </a:moveTo>
                  <a:lnTo>
                    <a:pt x="1" y="1116"/>
                  </a:lnTo>
                  <a:lnTo>
                    <a:pt x="1946" y="1116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956825" y="4207050"/>
              <a:ext cx="263975" cy="129750"/>
            </a:xfrm>
            <a:custGeom>
              <a:avLst/>
              <a:gdLst/>
              <a:ahLst/>
              <a:cxnLst/>
              <a:rect l="l" t="t" r="r" b="b"/>
              <a:pathLst>
                <a:path w="10559" h="5190" extrusionOk="0">
                  <a:moveTo>
                    <a:pt x="1" y="1"/>
                  </a:moveTo>
                  <a:lnTo>
                    <a:pt x="1" y="4281"/>
                  </a:lnTo>
                  <a:cubicBezTo>
                    <a:pt x="1635" y="4878"/>
                    <a:pt x="3425" y="5189"/>
                    <a:pt x="5267" y="5189"/>
                  </a:cubicBezTo>
                  <a:cubicBezTo>
                    <a:pt x="7134" y="5189"/>
                    <a:pt x="8898" y="4878"/>
                    <a:pt x="10558" y="4281"/>
                  </a:cubicBezTo>
                  <a:lnTo>
                    <a:pt x="10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034650" y="4249225"/>
              <a:ext cx="108975" cy="61625"/>
            </a:xfrm>
            <a:custGeom>
              <a:avLst/>
              <a:gdLst/>
              <a:ahLst/>
              <a:cxnLst/>
              <a:rect l="l" t="t" r="r" b="b"/>
              <a:pathLst>
                <a:path w="4359" h="2465" extrusionOk="0">
                  <a:moveTo>
                    <a:pt x="0" y="0"/>
                  </a:moveTo>
                  <a:lnTo>
                    <a:pt x="0" y="2464"/>
                  </a:lnTo>
                  <a:lnTo>
                    <a:pt x="4359" y="2464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080050" y="4249225"/>
              <a:ext cx="63575" cy="61625"/>
            </a:xfrm>
            <a:custGeom>
              <a:avLst/>
              <a:gdLst/>
              <a:ahLst/>
              <a:cxnLst/>
              <a:rect l="l" t="t" r="r" b="b"/>
              <a:pathLst>
                <a:path w="2543" h="2465" extrusionOk="0">
                  <a:moveTo>
                    <a:pt x="804" y="0"/>
                  </a:moveTo>
                  <a:lnTo>
                    <a:pt x="0" y="2464"/>
                  </a:lnTo>
                  <a:lnTo>
                    <a:pt x="2543" y="2464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028825" y="4244675"/>
              <a:ext cx="120000" cy="72000"/>
            </a:xfrm>
            <a:custGeom>
              <a:avLst/>
              <a:gdLst/>
              <a:ahLst/>
              <a:cxnLst/>
              <a:rect l="l" t="t" r="r" b="b"/>
              <a:pathLst>
                <a:path w="4800" h="2880" extrusionOk="0">
                  <a:moveTo>
                    <a:pt x="4410" y="390"/>
                  </a:moveTo>
                  <a:lnTo>
                    <a:pt x="4410" y="2465"/>
                  </a:lnTo>
                  <a:lnTo>
                    <a:pt x="415" y="2465"/>
                  </a:lnTo>
                  <a:lnTo>
                    <a:pt x="415" y="390"/>
                  </a:lnTo>
                  <a:close/>
                  <a:moveTo>
                    <a:pt x="0" y="0"/>
                  </a:moveTo>
                  <a:lnTo>
                    <a:pt x="0" y="2880"/>
                  </a:lnTo>
                  <a:lnTo>
                    <a:pt x="4799" y="2880"/>
                  </a:lnTo>
                  <a:lnTo>
                    <a:pt x="4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008700" y="3699925"/>
              <a:ext cx="160225" cy="152425"/>
            </a:xfrm>
            <a:custGeom>
              <a:avLst/>
              <a:gdLst/>
              <a:ahLst/>
              <a:cxnLst/>
              <a:rect l="l" t="t" r="r" b="b"/>
              <a:pathLst>
                <a:path w="6409" h="6097" extrusionOk="0">
                  <a:moveTo>
                    <a:pt x="3192" y="0"/>
                  </a:moveTo>
                  <a:lnTo>
                    <a:pt x="2232" y="1998"/>
                  </a:lnTo>
                  <a:lnTo>
                    <a:pt x="1" y="2335"/>
                  </a:lnTo>
                  <a:lnTo>
                    <a:pt x="1609" y="3891"/>
                  </a:lnTo>
                  <a:lnTo>
                    <a:pt x="1220" y="6096"/>
                  </a:lnTo>
                  <a:lnTo>
                    <a:pt x="2725" y="5318"/>
                  </a:lnTo>
                  <a:lnTo>
                    <a:pt x="3192" y="5059"/>
                  </a:lnTo>
                  <a:lnTo>
                    <a:pt x="5189" y="6096"/>
                  </a:lnTo>
                  <a:lnTo>
                    <a:pt x="4826" y="3891"/>
                  </a:lnTo>
                  <a:lnTo>
                    <a:pt x="6408" y="2335"/>
                  </a:lnTo>
                  <a:lnTo>
                    <a:pt x="4203" y="1998"/>
                  </a:lnTo>
                  <a:lnTo>
                    <a:pt x="3970" y="1557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925050" y="3610425"/>
              <a:ext cx="327525" cy="23375"/>
            </a:xfrm>
            <a:custGeom>
              <a:avLst/>
              <a:gdLst/>
              <a:ahLst/>
              <a:cxnLst/>
              <a:rect l="l" t="t" r="r" b="b"/>
              <a:pathLst>
                <a:path w="13101" h="935" extrusionOk="0">
                  <a:moveTo>
                    <a:pt x="0" y="0"/>
                  </a:moveTo>
                  <a:lnTo>
                    <a:pt x="0" y="934"/>
                  </a:lnTo>
                  <a:lnTo>
                    <a:pt x="13101" y="934"/>
                  </a:lnTo>
                  <a:lnTo>
                    <a:pt x="13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921150" y="3588375"/>
              <a:ext cx="335325" cy="31150"/>
            </a:xfrm>
            <a:custGeom>
              <a:avLst/>
              <a:gdLst/>
              <a:ahLst/>
              <a:cxnLst/>
              <a:rect l="l" t="t" r="r" b="b"/>
              <a:pathLst>
                <a:path w="13413" h="1246" extrusionOk="0">
                  <a:moveTo>
                    <a:pt x="1" y="0"/>
                  </a:moveTo>
                  <a:lnTo>
                    <a:pt x="1" y="1245"/>
                  </a:lnTo>
                  <a:lnTo>
                    <a:pt x="13412" y="1245"/>
                  </a:lnTo>
                  <a:lnTo>
                    <a:pt x="134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921150" y="3588375"/>
              <a:ext cx="57750" cy="31150"/>
            </a:xfrm>
            <a:custGeom>
              <a:avLst/>
              <a:gdLst/>
              <a:ahLst/>
              <a:cxnLst/>
              <a:rect l="l" t="t" r="r" b="b"/>
              <a:pathLst>
                <a:path w="2310" h="1246" extrusionOk="0">
                  <a:moveTo>
                    <a:pt x="1" y="0"/>
                  </a:moveTo>
                  <a:lnTo>
                    <a:pt x="1" y="1245"/>
                  </a:lnTo>
                  <a:lnTo>
                    <a:pt x="2310" y="1245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1076800" y="3738825"/>
              <a:ext cx="92125" cy="113525"/>
            </a:xfrm>
            <a:custGeom>
              <a:avLst/>
              <a:gdLst/>
              <a:ahLst/>
              <a:cxnLst/>
              <a:rect l="l" t="t" r="r" b="b"/>
              <a:pathLst>
                <a:path w="3685" h="4541" extrusionOk="0">
                  <a:moveTo>
                    <a:pt x="1246" y="1"/>
                  </a:moveTo>
                  <a:lnTo>
                    <a:pt x="1" y="3762"/>
                  </a:lnTo>
                  <a:lnTo>
                    <a:pt x="468" y="3503"/>
                  </a:lnTo>
                  <a:lnTo>
                    <a:pt x="2465" y="4540"/>
                  </a:lnTo>
                  <a:lnTo>
                    <a:pt x="2102" y="2335"/>
                  </a:lnTo>
                  <a:lnTo>
                    <a:pt x="3684" y="779"/>
                  </a:lnTo>
                  <a:lnTo>
                    <a:pt x="1479" y="442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1233750" y="3970350"/>
              <a:ext cx="84325" cy="80450"/>
            </a:xfrm>
            <a:custGeom>
              <a:avLst/>
              <a:gdLst/>
              <a:ahLst/>
              <a:cxnLst/>
              <a:rect l="l" t="t" r="r" b="b"/>
              <a:pathLst>
                <a:path w="3373" h="3218" extrusionOk="0">
                  <a:moveTo>
                    <a:pt x="1686" y="0"/>
                  </a:moveTo>
                  <a:lnTo>
                    <a:pt x="1168" y="1038"/>
                  </a:lnTo>
                  <a:lnTo>
                    <a:pt x="0" y="1246"/>
                  </a:lnTo>
                  <a:lnTo>
                    <a:pt x="856" y="2050"/>
                  </a:lnTo>
                  <a:lnTo>
                    <a:pt x="649" y="3217"/>
                  </a:lnTo>
                  <a:lnTo>
                    <a:pt x="1686" y="2672"/>
                  </a:lnTo>
                  <a:lnTo>
                    <a:pt x="2724" y="3217"/>
                  </a:lnTo>
                  <a:lnTo>
                    <a:pt x="2542" y="2050"/>
                  </a:lnTo>
                  <a:lnTo>
                    <a:pt x="3373" y="1246"/>
                  </a:lnTo>
                  <a:lnTo>
                    <a:pt x="2205" y="1038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910125" y="4108475"/>
              <a:ext cx="51925" cy="49975"/>
            </a:xfrm>
            <a:custGeom>
              <a:avLst/>
              <a:gdLst/>
              <a:ahLst/>
              <a:cxnLst/>
              <a:rect l="l" t="t" r="r" b="b"/>
              <a:pathLst>
                <a:path w="2077" h="1999" extrusionOk="0">
                  <a:moveTo>
                    <a:pt x="1038" y="1"/>
                  </a:moveTo>
                  <a:lnTo>
                    <a:pt x="727" y="675"/>
                  </a:lnTo>
                  <a:lnTo>
                    <a:pt x="1" y="779"/>
                  </a:lnTo>
                  <a:lnTo>
                    <a:pt x="520" y="1298"/>
                  </a:lnTo>
                  <a:lnTo>
                    <a:pt x="390" y="1998"/>
                  </a:lnTo>
                  <a:lnTo>
                    <a:pt x="390" y="1998"/>
                  </a:lnTo>
                  <a:lnTo>
                    <a:pt x="1038" y="1635"/>
                  </a:lnTo>
                  <a:lnTo>
                    <a:pt x="1687" y="1998"/>
                  </a:lnTo>
                  <a:lnTo>
                    <a:pt x="1687" y="1998"/>
                  </a:lnTo>
                  <a:lnTo>
                    <a:pt x="1557" y="1298"/>
                  </a:lnTo>
                  <a:lnTo>
                    <a:pt x="2076" y="779"/>
                  </a:lnTo>
                  <a:lnTo>
                    <a:pt x="1376" y="675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312225" y="4155825"/>
              <a:ext cx="53200" cy="50600"/>
            </a:xfrm>
            <a:custGeom>
              <a:avLst/>
              <a:gdLst/>
              <a:ahLst/>
              <a:cxnLst/>
              <a:rect l="l" t="t" r="r" b="b"/>
              <a:pathLst>
                <a:path w="2128" h="2024" extrusionOk="0">
                  <a:moveTo>
                    <a:pt x="1090" y="1"/>
                  </a:moveTo>
                  <a:lnTo>
                    <a:pt x="752" y="701"/>
                  </a:lnTo>
                  <a:lnTo>
                    <a:pt x="0" y="779"/>
                  </a:lnTo>
                  <a:lnTo>
                    <a:pt x="571" y="1298"/>
                  </a:lnTo>
                  <a:lnTo>
                    <a:pt x="441" y="2024"/>
                  </a:lnTo>
                  <a:lnTo>
                    <a:pt x="1090" y="1661"/>
                  </a:lnTo>
                  <a:lnTo>
                    <a:pt x="1738" y="2024"/>
                  </a:lnTo>
                  <a:lnTo>
                    <a:pt x="1608" y="1298"/>
                  </a:lnTo>
                  <a:lnTo>
                    <a:pt x="2127" y="779"/>
                  </a:lnTo>
                  <a:lnTo>
                    <a:pt x="1401" y="701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249300" y="3746600"/>
              <a:ext cx="52575" cy="49325"/>
            </a:xfrm>
            <a:custGeom>
              <a:avLst/>
              <a:gdLst/>
              <a:ahLst/>
              <a:cxnLst/>
              <a:rect l="l" t="t" r="r" b="b"/>
              <a:pathLst>
                <a:path w="2103" h="1973" extrusionOk="0">
                  <a:moveTo>
                    <a:pt x="1039" y="1"/>
                  </a:moveTo>
                  <a:lnTo>
                    <a:pt x="701" y="649"/>
                  </a:lnTo>
                  <a:lnTo>
                    <a:pt x="1" y="753"/>
                  </a:lnTo>
                  <a:lnTo>
                    <a:pt x="520" y="1272"/>
                  </a:lnTo>
                  <a:lnTo>
                    <a:pt x="390" y="1972"/>
                  </a:lnTo>
                  <a:lnTo>
                    <a:pt x="1039" y="1661"/>
                  </a:lnTo>
                  <a:lnTo>
                    <a:pt x="1687" y="1972"/>
                  </a:lnTo>
                  <a:lnTo>
                    <a:pt x="1557" y="1272"/>
                  </a:lnTo>
                  <a:lnTo>
                    <a:pt x="2102" y="753"/>
                  </a:lnTo>
                  <a:lnTo>
                    <a:pt x="1350" y="649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779125" y="3900950"/>
              <a:ext cx="120650" cy="114175"/>
            </a:xfrm>
            <a:custGeom>
              <a:avLst/>
              <a:gdLst/>
              <a:ahLst/>
              <a:cxnLst/>
              <a:rect l="l" t="t" r="r" b="b"/>
              <a:pathLst>
                <a:path w="4826" h="4567" extrusionOk="0">
                  <a:moveTo>
                    <a:pt x="2387" y="1"/>
                  </a:moveTo>
                  <a:lnTo>
                    <a:pt x="1661" y="1479"/>
                  </a:lnTo>
                  <a:lnTo>
                    <a:pt x="1" y="1739"/>
                  </a:lnTo>
                  <a:lnTo>
                    <a:pt x="1194" y="2906"/>
                  </a:lnTo>
                  <a:lnTo>
                    <a:pt x="909" y="4566"/>
                  </a:lnTo>
                  <a:lnTo>
                    <a:pt x="2387" y="3788"/>
                  </a:lnTo>
                  <a:lnTo>
                    <a:pt x="3892" y="4566"/>
                  </a:lnTo>
                  <a:lnTo>
                    <a:pt x="3607" y="2906"/>
                  </a:lnTo>
                  <a:lnTo>
                    <a:pt x="4826" y="1739"/>
                  </a:lnTo>
                  <a:lnTo>
                    <a:pt x="3140" y="1479"/>
                  </a:lnTo>
                  <a:lnTo>
                    <a:pt x="2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>
            <a:spLocks noGrp="1"/>
          </p:cNvSpPr>
          <p:nvPr>
            <p:ph type="body" idx="1"/>
          </p:nvPr>
        </p:nvSpPr>
        <p:spPr>
          <a:xfrm>
            <a:off x="713225" y="3219875"/>
            <a:ext cx="27744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608820" y="821266"/>
            <a:ext cx="4953000" cy="122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865630" y="691912"/>
            <a:ext cx="1486500" cy="1486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1456420" y="668866"/>
            <a:ext cx="4953000" cy="12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713230" y="539512"/>
            <a:ext cx="1486500" cy="148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162025" y="663025"/>
            <a:ext cx="4244700" cy="12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7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grpSp>
        <p:nvGrpSpPr>
          <p:cNvPr id="233" name="Google Shape;233;p9"/>
          <p:cNvGrpSpPr/>
          <p:nvPr/>
        </p:nvGrpSpPr>
        <p:grpSpPr>
          <a:xfrm>
            <a:off x="5831651" y="2482624"/>
            <a:ext cx="1788626" cy="1026194"/>
            <a:chOff x="-832899" y="-439576"/>
            <a:chExt cx="1788626" cy="1026194"/>
          </a:xfrm>
        </p:grpSpPr>
        <p:sp>
          <p:nvSpPr>
            <p:cNvPr id="234" name="Google Shape;234;p9"/>
            <p:cNvSpPr/>
            <p:nvPr/>
          </p:nvSpPr>
          <p:spPr>
            <a:xfrm>
              <a:off x="-797197" y="-436310"/>
              <a:ext cx="1704206" cy="1019761"/>
            </a:xfrm>
            <a:custGeom>
              <a:avLst/>
              <a:gdLst/>
              <a:ahLst/>
              <a:cxnLst/>
              <a:rect l="l" t="t" r="r" b="b"/>
              <a:pathLst>
                <a:path w="17805" h="10304" extrusionOk="0">
                  <a:moveTo>
                    <a:pt x="1" y="0"/>
                  </a:moveTo>
                  <a:lnTo>
                    <a:pt x="1" y="10303"/>
                  </a:lnTo>
                  <a:lnTo>
                    <a:pt x="17805" y="10303"/>
                  </a:lnTo>
                  <a:lnTo>
                    <a:pt x="17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-799877" y="-439576"/>
              <a:ext cx="1710906" cy="1026194"/>
            </a:xfrm>
            <a:custGeom>
              <a:avLst/>
              <a:gdLst/>
              <a:ahLst/>
              <a:cxnLst/>
              <a:rect l="l" t="t" r="r" b="b"/>
              <a:pathLst>
                <a:path w="17875" h="10369" extrusionOk="0">
                  <a:moveTo>
                    <a:pt x="17805" y="61"/>
                  </a:moveTo>
                  <a:lnTo>
                    <a:pt x="17805" y="10303"/>
                  </a:lnTo>
                  <a:lnTo>
                    <a:pt x="66" y="10303"/>
                  </a:lnTo>
                  <a:lnTo>
                    <a:pt x="66" y="61"/>
                  </a:lnTo>
                  <a:close/>
                  <a:moveTo>
                    <a:pt x="1" y="0"/>
                  </a:moveTo>
                  <a:lnTo>
                    <a:pt x="1" y="10369"/>
                  </a:lnTo>
                  <a:lnTo>
                    <a:pt x="17875" y="10369"/>
                  </a:lnTo>
                  <a:lnTo>
                    <a:pt x="178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-758719" y="-408204"/>
              <a:ext cx="1651849" cy="956521"/>
            </a:xfrm>
            <a:custGeom>
              <a:avLst/>
              <a:gdLst/>
              <a:ahLst/>
              <a:cxnLst/>
              <a:rect l="l" t="t" r="r" b="b"/>
              <a:pathLst>
                <a:path w="17258" h="9665" extrusionOk="0">
                  <a:moveTo>
                    <a:pt x="0" y="1"/>
                  </a:moveTo>
                  <a:lnTo>
                    <a:pt x="0" y="9664"/>
                  </a:lnTo>
                  <a:lnTo>
                    <a:pt x="17258" y="9664"/>
                  </a:lnTo>
                  <a:lnTo>
                    <a:pt x="172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-761877" y="-411371"/>
              <a:ext cx="1658167" cy="963350"/>
            </a:xfrm>
            <a:custGeom>
              <a:avLst/>
              <a:gdLst/>
              <a:ahLst/>
              <a:cxnLst/>
              <a:rect l="l" t="t" r="r" b="b"/>
              <a:pathLst>
                <a:path w="17324" h="9734" extrusionOk="0">
                  <a:moveTo>
                    <a:pt x="17258" y="70"/>
                  </a:moveTo>
                  <a:lnTo>
                    <a:pt x="17258" y="9663"/>
                  </a:lnTo>
                  <a:lnTo>
                    <a:pt x="71" y="9663"/>
                  </a:lnTo>
                  <a:lnTo>
                    <a:pt x="71" y="70"/>
                  </a:lnTo>
                  <a:close/>
                  <a:moveTo>
                    <a:pt x="1" y="0"/>
                  </a:moveTo>
                  <a:lnTo>
                    <a:pt x="1" y="9734"/>
                  </a:lnTo>
                  <a:lnTo>
                    <a:pt x="17324" y="9734"/>
                  </a:lnTo>
                  <a:lnTo>
                    <a:pt x="173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-829357" y="537122"/>
              <a:ext cx="1782405" cy="45822"/>
            </a:xfrm>
            <a:custGeom>
              <a:avLst/>
              <a:gdLst/>
              <a:ahLst/>
              <a:cxnLst/>
              <a:rect l="l" t="t" r="r" b="b"/>
              <a:pathLst>
                <a:path w="18622" h="463" extrusionOk="0">
                  <a:moveTo>
                    <a:pt x="1" y="0"/>
                  </a:moveTo>
                  <a:lnTo>
                    <a:pt x="1" y="462"/>
                  </a:lnTo>
                  <a:lnTo>
                    <a:pt x="18622" y="462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-832899" y="533856"/>
              <a:ext cx="1788626" cy="52750"/>
            </a:xfrm>
            <a:custGeom>
              <a:avLst/>
              <a:gdLst/>
              <a:ahLst/>
              <a:cxnLst/>
              <a:rect l="l" t="t" r="r" b="b"/>
              <a:pathLst>
                <a:path w="18687" h="533" extrusionOk="0">
                  <a:moveTo>
                    <a:pt x="18617" y="70"/>
                  </a:moveTo>
                  <a:lnTo>
                    <a:pt x="18617" y="467"/>
                  </a:lnTo>
                  <a:lnTo>
                    <a:pt x="70" y="467"/>
                  </a:lnTo>
                  <a:lnTo>
                    <a:pt x="70" y="70"/>
                  </a:lnTo>
                  <a:close/>
                  <a:moveTo>
                    <a:pt x="0" y="0"/>
                  </a:moveTo>
                  <a:lnTo>
                    <a:pt x="0" y="533"/>
                  </a:lnTo>
                  <a:lnTo>
                    <a:pt x="18687" y="533"/>
                  </a:lnTo>
                  <a:lnTo>
                    <a:pt x="186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50581" y="-136344"/>
              <a:ext cx="286188" cy="295418"/>
            </a:xfrm>
            <a:custGeom>
              <a:avLst/>
              <a:gdLst/>
              <a:ahLst/>
              <a:cxnLst/>
              <a:rect l="l" t="t" r="r" b="b"/>
              <a:pathLst>
                <a:path w="2990" h="2985" extrusionOk="0">
                  <a:moveTo>
                    <a:pt x="0" y="0"/>
                  </a:moveTo>
                  <a:lnTo>
                    <a:pt x="0" y="10"/>
                  </a:lnTo>
                  <a:lnTo>
                    <a:pt x="0" y="2971"/>
                  </a:lnTo>
                  <a:lnTo>
                    <a:pt x="0" y="2985"/>
                  </a:lnTo>
                  <a:lnTo>
                    <a:pt x="10" y="2985"/>
                  </a:lnTo>
                  <a:lnTo>
                    <a:pt x="28" y="2985"/>
                  </a:lnTo>
                  <a:lnTo>
                    <a:pt x="28" y="2985"/>
                  </a:lnTo>
                  <a:lnTo>
                    <a:pt x="28" y="2985"/>
                  </a:lnTo>
                  <a:lnTo>
                    <a:pt x="28" y="2985"/>
                  </a:lnTo>
                  <a:lnTo>
                    <a:pt x="28" y="2985"/>
                  </a:lnTo>
                  <a:lnTo>
                    <a:pt x="2163" y="2975"/>
                  </a:lnTo>
                  <a:lnTo>
                    <a:pt x="28" y="2971"/>
                  </a:lnTo>
                  <a:lnTo>
                    <a:pt x="28" y="2971"/>
                  </a:lnTo>
                  <a:lnTo>
                    <a:pt x="28" y="33"/>
                  </a:lnTo>
                  <a:lnTo>
                    <a:pt x="2966" y="33"/>
                  </a:lnTo>
                  <a:cubicBezTo>
                    <a:pt x="2966" y="916"/>
                    <a:pt x="2971" y="1646"/>
                    <a:pt x="2971" y="2167"/>
                  </a:cubicBezTo>
                  <a:cubicBezTo>
                    <a:pt x="2980" y="2429"/>
                    <a:pt x="2980" y="2625"/>
                    <a:pt x="2980" y="2765"/>
                  </a:cubicBezTo>
                  <a:lnTo>
                    <a:pt x="2980" y="2924"/>
                  </a:lnTo>
                  <a:lnTo>
                    <a:pt x="2980" y="2966"/>
                  </a:lnTo>
                  <a:lnTo>
                    <a:pt x="2980" y="2975"/>
                  </a:lnTo>
                  <a:cubicBezTo>
                    <a:pt x="2985" y="2966"/>
                    <a:pt x="2989" y="2961"/>
                    <a:pt x="2985" y="2961"/>
                  </a:cubicBezTo>
                  <a:lnTo>
                    <a:pt x="2985" y="2919"/>
                  </a:lnTo>
                  <a:lnTo>
                    <a:pt x="2985" y="2760"/>
                  </a:lnTo>
                  <a:lnTo>
                    <a:pt x="2985" y="2158"/>
                  </a:lnTo>
                  <a:cubicBezTo>
                    <a:pt x="2985" y="1640"/>
                    <a:pt x="2989" y="897"/>
                    <a:pt x="2989" y="10"/>
                  </a:cubicBezTo>
                  <a:lnTo>
                    <a:pt x="2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52304" y="-213537"/>
              <a:ext cx="411000" cy="371722"/>
            </a:xfrm>
            <a:custGeom>
              <a:avLst/>
              <a:gdLst/>
              <a:ahLst/>
              <a:cxnLst/>
              <a:rect l="l" t="t" r="r" b="b"/>
              <a:pathLst>
                <a:path w="4294" h="3756" extrusionOk="0">
                  <a:moveTo>
                    <a:pt x="2" y="789"/>
                  </a:moveTo>
                  <a:cubicBezTo>
                    <a:pt x="1" y="789"/>
                    <a:pt x="1" y="790"/>
                    <a:pt x="1" y="790"/>
                  </a:cubicBezTo>
                  <a:lnTo>
                    <a:pt x="2" y="789"/>
                  </a:lnTo>
                  <a:close/>
                  <a:moveTo>
                    <a:pt x="4270" y="0"/>
                  </a:moveTo>
                  <a:lnTo>
                    <a:pt x="1351" y="10"/>
                  </a:lnTo>
                  <a:lnTo>
                    <a:pt x="361" y="575"/>
                  </a:lnTo>
                  <a:lnTo>
                    <a:pt x="94" y="733"/>
                  </a:lnTo>
                  <a:lnTo>
                    <a:pt x="24" y="771"/>
                  </a:lnTo>
                  <a:lnTo>
                    <a:pt x="2" y="789"/>
                  </a:lnTo>
                  <a:lnTo>
                    <a:pt x="2" y="789"/>
                  </a:lnTo>
                  <a:cubicBezTo>
                    <a:pt x="4" y="787"/>
                    <a:pt x="10" y="784"/>
                    <a:pt x="24" y="780"/>
                  </a:cubicBezTo>
                  <a:lnTo>
                    <a:pt x="94" y="738"/>
                  </a:lnTo>
                  <a:lnTo>
                    <a:pt x="370" y="584"/>
                  </a:lnTo>
                  <a:lnTo>
                    <a:pt x="1360" y="24"/>
                  </a:lnTo>
                  <a:lnTo>
                    <a:pt x="1360" y="24"/>
                  </a:lnTo>
                  <a:lnTo>
                    <a:pt x="4270" y="33"/>
                  </a:lnTo>
                  <a:lnTo>
                    <a:pt x="4270" y="33"/>
                  </a:lnTo>
                  <a:cubicBezTo>
                    <a:pt x="4274" y="1145"/>
                    <a:pt x="4274" y="2165"/>
                    <a:pt x="4274" y="2932"/>
                  </a:cubicBezTo>
                  <a:lnTo>
                    <a:pt x="4274" y="2932"/>
                  </a:lnTo>
                  <a:lnTo>
                    <a:pt x="3317" y="3531"/>
                  </a:lnTo>
                  <a:lnTo>
                    <a:pt x="3251" y="3572"/>
                  </a:lnTo>
                  <a:lnTo>
                    <a:pt x="3251" y="3572"/>
                  </a:lnTo>
                  <a:lnTo>
                    <a:pt x="3312" y="3536"/>
                  </a:lnTo>
                  <a:lnTo>
                    <a:pt x="4279" y="2947"/>
                  </a:lnTo>
                  <a:lnTo>
                    <a:pt x="4284" y="2938"/>
                  </a:lnTo>
                  <a:lnTo>
                    <a:pt x="4284" y="2933"/>
                  </a:lnTo>
                  <a:cubicBezTo>
                    <a:pt x="4293" y="2158"/>
                    <a:pt x="4293" y="1135"/>
                    <a:pt x="4293" y="14"/>
                  </a:cubicBezTo>
                  <a:lnTo>
                    <a:pt x="4293" y="0"/>
                  </a:lnTo>
                  <a:close/>
                  <a:moveTo>
                    <a:pt x="3251" y="3572"/>
                  </a:moveTo>
                  <a:lnTo>
                    <a:pt x="3046" y="3695"/>
                  </a:lnTo>
                  <a:lnTo>
                    <a:pt x="2976" y="3732"/>
                  </a:lnTo>
                  <a:cubicBezTo>
                    <a:pt x="2972" y="3748"/>
                    <a:pt x="2965" y="3753"/>
                    <a:pt x="2963" y="3755"/>
                  </a:cubicBezTo>
                  <a:lnTo>
                    <a:pt x="2963" y="3755"/>
                  </a:lnTo>
                  <a:lnTo>
                    <a:pt x="2985" y="3741"/>
                  </a:lnTo>
                  <a:lnTo>
                    <a:pt x="3055" y="3695"/>
                  </a:lnTo>
                  <a:lnTo>
                    <a:pt x="3251" y="3572"/>
                  </a:lnTo>
                  <a:close/>
                  <a:moveTo>
                    <a:pt x="2963" y="3755"/>
                  </a:moveTo>
                  <a:lnTo>
                    <a:pt x="2962" y="3755"/>
                  </a:lnTo>
                  <a:cubicBezTo>
                    <a:pt x="2962" y="3755"/>
                    <a:pt x="2962" y="3755"/>
                    <a:pt x="2963" y="37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35814" y="-211756"/>
              <a:ext cx="127014" cy="76403"/>
            </a:xfrm>
            <a:custGeom>
              <a:avLst/>
              <a:gdLst/>
              <a:ahLst/>
              <a:cxnLst/>
              <a:rect l="l" t="t" r="r" b="b"/>
              <a:pathLst>
                <a:path w="1327" h="772" extrusionOk="0">
                  <a:moveTo>
                    <a:pt x="1321" y="1"/>
                  </a:moveTo>
                  <a:cubicBezTo>
                    <a:pt x="1309" y="1"/>
                    <a:pt x="1013" y="167"/>
                    <a:pt x="659" y="375"/>
                  </a:cubicBezTo>
                  <a:cubicBezTo>
                    <a:pt x="290" y="585"/>
                    <a:pt x="0" y="767"/>
                    <a:pt x="5" y="772"/>
                  </a:cubicBezTo>
                  <a:cubicBezTo>
                    <a:pt x="5" y="772"/>
                    <a:pt x="5" y="772"/>
                    <a:pt x="5" y="772"/>
                  </a:cubicBezTo>
                  <a:cubicBezTo>
                    <a:pt x="21" y="772"/>
                    <a:pt x="309" y="611"/>
                    <a:pt x="668" y="398"/>
                  </a:cubicBezTo>
                  <a:cubicBezTo>
                    <a:pt x="1032" y="188"/>
                    <a:pt x="1326" y="10"/>
                    <a:pt x="1322" y="1"/>
                  </a:cubicBezTo>
                  <a:cubicBezTo>
                    <a:pt x="1322" y="1"/>
                    <a:pt x="1322" y="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51442" y="145908"/>
              <a:ext cx="14836" cy="8412"/>
            </a:xfrm>
            <a:custGeom>
              <a:avLst/>
              <a:gdLst/>
              <a:ahLst/>
              <a:cxnLst/>
              <a:rect l="l" t="t" r="r" b="b"/>
              <a:pathLst>
                <a:path w="155" h="85" extrusionOk="0">
                  <a:moveTo>
                    <a:pt x="147" y="1"/>
                  </a:moveTo>
                  <a:cubicBezTo>
                    <a:pt x="137" y="1"/>
                    <a:pt x="106" y="10"/>
                    <a:pt x="71" y="30"/>
                  </a:cubicBezTo>
                  <a:cubicBezTo>
                    <a:pt x="33" y="53"/>
                    <a:pt x="1" y="77"/>
                    <a:pt x="10" y="81"/>
                  </a:cubicBezTo>
                  <a:cubicBezTo>
                    <a:pt x="10" y="83"/>
                    <a:pt x="11" y="84"/>
                    <a:pt x="14" y="84"/>
                  </a:cubicBezTo>
                  <a:cubicBezTo>
                    <a:pt x="24" y="84"/>
                    <a:pt x="52" y="72"/>
                    <a:pt x="85" y="53"/>
                  </a:cubicBezTo>
                  <a:cubicBezTo>
                    <a:pt x="127" y="30"/>
                    <a:pt x="155" y="7"/>
                    <a:pt x="150" y="2"/>
                  </a:cubicBezTo>
                  <a:cubicBezTo>
                    <a:pt x="150" y="1"/>
                    <a:pt x="149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78721" y="129776"/>
              <a:ext cx="14357" cy="8610"/>
            </a:xfrm>
            <a:custGeom>
              <a:avLst/>
              <a:gdLst/>
              <a:ahLst/>
              <a:cxnLst/>
              <a:rect l="l" t="t" r="r" b="b"/>
              <a:pathLst>
                <a:path w="150" h="87" extrusionOk="0">
                  <a:moveTo>
                    <a:pt x="142" y="0"/>
                  </a:moveTo>
                  <a:cubicBezTo>
                    <a:pt x="133" y="0"/>
                    <a:pt x="101" y="10"/>
                    <a:pt x="66" y="29"/>
                  </a:cubicBezTo>
                  <a:cubicBezTo>
                    <a:pt x="29" y="53"/>
                    <a:pt x="0" y="76"/>
                    <a:pt x="5" y="85"/>
                  </a:cubicBezTo>
                  <a:cubicBezTo>
                    <a:pt x="5" y="86"/>
                    <a:pt x="6" y="86"/>
                    <a:pt x="7" y="86"/>
                  </a:cubicBezTo>
                  <a:cubicBezTo>
                    <a:pt x="14" y="86"/>
                    <a:pt x="43" y="73"/>
                    <a:pt x="80" y="53"/>
                  </a:cubicBezTo>
                  <a:cubicBezTo>
                    <a:pt x="122" y="29"/>
                    <a:pt x="150" y="6"/>
                    <a:pt x="145" y="1"/>
                  </a:cubicBezTo>
                  <a:cubicBezTo>
                    <a:pt x="145" y="1"/>
                    <a:pt x="14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05522" y="114041"/>
              <a:ext cx="14453" cy="8610"/>
            </a:xfrm>
            <a:custGeom>
              <a:avLst/>
              <a:gdLst/>
              <a:ahLst/>
              <a:cxnLst/>
              <a:rect l="l" t="t" r="r" b="b"/>
              <a:pathLst>
                <a:path w="151" h="87" extrusionOk="0">
                  <a:moveTo>
                    <a:pt x="144" y="1"/>
                  </a:moveTo>
                  <a:cubicBezTo>
                    <a:pt x="136" y="1"/>
                    <a:pt x="103" y="14"/>
                    <a:pt x="71" y="34"/>
                  </a:cubicBezTo>
                  <a:cubicBezTo>
                    <a:pt x="29" y="53"/>
                    <a:pt x="1" y="76"/>
                    <a:pt x="5" y="86"/>
                  </a:cubicBezTo>
                  <a:cubicBezTo>
                    <a:pt x="5" y="86"/>
                    <a:pt x="6" y="87"/>
                    <a:pt x="7" y="87"/>
                  </a:cubicBezTo>
                  <a:cubicBezTo>
                    <a:pt x="14" y="87"/>
                    <a:pt x="44" y="73"/>
                    <a:pt x="80" y="53"/>
                  </a:cubicBezTo>
                  <a:cubicBezTo>
                    <a:pt x="122" y="34"/>
                    <a:pt x="150" y="11"/>
                    <a:pt x="145" y="2"/>
                  </a:cubicBezTo>
                  <a:cubicBezTo>
                    <a:pt x="145" y="1"/>
                    <a:pt x="145" y="1"/>
                    <a:pt x="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232801" y="97909"/>
              <a:ext cx="14453" cy="8610"/>
            </a:xfrm>
            <a:custGeom>
              <a:avLst/>
              <a:gdLst/>
              <a:ahLst/>
              <a:cxnLst/>
              <a:rect l="l" t="t" r="r" b="b"/>
              <a:pathLst>
                <a:path w="151" h="87" extrusionOk="0">
                  <a:moveTo>
                    <a:pt x="142" y="0"/>
                  </a:moveTo>
                  <a:cubicBezTo>
                    <a:pt x="131" y="0"/>
                    <a:pt x="99" y="13"/>
                    <a:pt x="71" y="34"/>
                  </a:cubicBezTo>
                  <a:cubicBezTo>
                    <a:pt x="29" y="57"/>
                    <a:pt x="1" y="81"/>
                    <a:pt x="5" y="85"/>
                  </a:cubicBezTo>
                  <a:cubicBezTo>
                    <a:pt x="5" y="86"/>
                    <a:pt x="6" y="86"/>
                    <a:pt x="8" y="86"/>
                  </a:cubicBezTo>
                  <a:cubicBezTo>
                    <a:pt x="18" y="86"/>
                    <a:pt x="49" y="77"/>
                    <a:pt x="80" y="57"/>
                  </a:cubicBezTo>
                  <a:cubicBezTo>
                    <a:pt x="122" y="34"/>
                    <a:pt x="150" y="10"/>
                    <a:pt x="145" y="1"/>
                  </a:cubicBezTo>
                  <a:cubicBezTo>
                    <a:pt x="145" y="1"/>
                    <a:pt x="14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59601" y="82174"/>
              <a:ext cx="14453" cy="8610"/>
            </a:xfrm>
            <a:custGeom>
              <a:avLst/>
              <a:gdLst/>
              <a:ahLst/>
              <a:cxnLst/>
              <a:rect l="l" t="t" r="r" b="b"/>
              <a:pathLst>
                <a:path w="151" h="87" extrusionOk="0">
                  <a:moveTo>
                    <a:pt x="136" y="1"/>
                  </a:moveTo>
                  <a:cubicBezTo>
                    <a:pt x="121" y="1"/>
                    <a:pt x="95" y="14"/>
                    <a:pt x="71" y="34"/>
                  </a:cubicBezTo>
                  <a:cubicBezTo>
                    <a:pt x="29" y="57"/>
                    <a:pt x="1" y="81"/>
                    <a:pt x="6" y="85"/>
                  </a:cubicBezTo>
                  <a:cubicBezTo>
                    <a:pt x="6" y="86"/>
                    <a:pt x="7" y="87"/>
                    <a:pt x="8" y="87"/>
                  </a:cubicBezTo>
                  <a:cubicBezTo>
                    <a:pt x="18" y="87"/>
                    <a:pt x="49" y="77"/>
                    <a:pt x="80" y="57"/>
                  </a:cubicBezTo>
                  <a:cubicBezTo>
                    <a:pt x="122" y="34"/>
                    <a:pt x="150" y="11"/>
                    <a:pt x="146" y="6"/>
                  </a:cubicBezTo>
                  <a:cubicBezTo>
                    <a:pt x="144" y="2"/>
                    <a:pt x="141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78361" y="54067"/>
              <a:ext cx="2871" cy="16231"/>
            </a:xfrm>
            <a:custGeom>
              <a:avLst/>
              <a:gdLst/>
              <a:ahLst/>
              <a:cxnLst/>
              <a:rect l="l" t="t" r="r" b="b"/>
              <a:pathLst>
                <a:path w="30" h="164" extrusionOk="0">
                  <a:moveTo>
                    <a:pt x="20" y="0"/>
                  </a:moveTo>
                  <a:cubicBezTo>
                    <a:pt x="15" y="0"/>
                    <a:pt x="1" y="38"/>
                    <a:pt x="1" y="85"/>
                  </a:cubicBezTo>
                  <a:cubicBezTo>
                    <a:pt x="1" y="131"/>
                    <a:pt x="6" y="164"/>
                    <a:pt x="15" y="164"/>
                  </a:cubicBezTo>
                  <a:cubicBezTo>
                    <a:pt x="24" y="164"/>
                    <a:pt x="29" y="131"/>
                    <a:pt x="29" y="85"/>
                  </a:cubicBezTo>
                  <a:cubicBezTo>
                    <a:pt x="29" y="38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278840" y="21705"/>
              <a:ext cx="3254" cy="16231"/>
            </a:xfrm>
            <a:custGeom>
              <a:avLst/>
              <a:gdLst/>
              <a:ahLst/>
              <a:cxnLst/>
              <a:rect l="l" t="t" r="r" b="b"/>
              <a:pathLst>
                <a:path w="34" h="164" extrusionOk="0">
                  <a:moveTo>
                    <a:pt x="19" y="1"/>
                  </a:moveTo>
                  <a:cubicBezTo>
                    <a:pt x="10" y="1"/>
                    <a:pt x="5" y="43"/>
                    <a:pt x="5" y="85"/>
                  </a:cubicBezTo>
                  <a:cubicBezTo>
                    <a:pt x="5" y="131"/>
                    <a:pt x="1" y="164"/>
                    <a:pt x="15" y="164"/>
                  </a:cubicBezTo>
                  <a:cubicBezTo>
                    <a:pt x="29" y="164"/>
                    <a:pt x="33" y="131"/>
                    <a:pt x="33" y="85"/>
                  </a:cubicBezTo>
                  <a:cubicBezTo>
                    <a:pt x="33" y="38"/>
                    <a:pt x="2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78840" y="-10162"/>
              <a:ext cx="3254" cy="16231"/>
            </a:xfrm>
            <a:custGeom>
              <a:avLst/>
              <a:gdLst/>
              <a:ahLst/>
              <a:cxnLst/>
              <a:rect l="l" t="t" r="r" b="b"/>
              <a:pathLst>
                <a:path w="34" h="164" extrusionOk="0">
                  <a:moveTo>
                    <a:pt x="19" y="0"/>
                  </a:moveTo>
                  <a:cubicBezTo>
                    <a:pt x="10" y="0"/>
                    <a:pt x="5" y="38"/>
                    <a:pt x="5" y="84"/>
                  </a:cubicBezTo>
                  <a:cubicBezTo>
                    <a:pt x="5" y="131"/>
                    <a:pt x="1" y="164"/>
                    <a:pt x="15" y="164"/>
                  </a:cubicBezTo>
                  <a:cubicBezTo>
                    <a:pt x="29" y="164"/>
                    <a:pt x="33" y="131"/>
                    <a:pt x="33" y="84"/>
                  </a:cubicBezTo>
                  <a:cubicBezTo>
                    <a:pt x="33" y="38"/>
                    <a:pt x="29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278840" y="-42128"/>
              <a:ext cx="3254" cy="15835"/>
            </a:xfrm>
            <a:custGeom>
              <a:avLst/>
              <a:gdLst/>
              <a:ahLst/>
              <a:cxnLst/>
              <a:rect l="l" t="t" r="r" b="b"/>
              <a:pathLst>
                <a:path w="34" h="160" extrusionOk="0">
                  <a:moveTo>
                    <a:pt x="19" y="1"/>
                  </a:moveTo>
                  <a:cubicBezTo>
                    <a:pt x="15" y="1"/>
                    <a:pt x="10" y="38"/>
                    <a:pt x="5" y="80"/>
                  </a:cubicBezTo>
                  <a:cubicBezTo>
                    <a:pt x="5" y="127"/>
                    <a:pt x="1" y="160"/>
                    <a:pt x="15" y="160"/>
                  </a:cubicBezTo>
                  <a:cubicBezTo>
                    <a:pt x="29" y="160"/>
                    <a:pt x="33" y="127"/>
                    <a:pt x="33" y="80"/>
                  </a:cubicBezTo>
                  <a:cubicBezTo>
                    <a:pt x="33" y="34"/>
                    <a:pt x="29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279797" y="-73995"/>
              <a:ext cx="2776" cy="16330"/>
            </a:xfrm>
            <a:custGeom>
              <a:avLst/>
              <a:gdLst/>
              <a:ahLst/>
              <a:cxnLst/>
              <a:rect l="l" t="t" r="r" b="b"/>
              <a:pathLst>
                <a:path w="29" h="165" extrusionOk="0">
                  <a:moveTo>
                    <a:pt x="19" y="1"/>
                  </a:moveTo>
                  <a:cubicBezTo>
                    <a:pt x="5" y="1"/>
                    <a:pt x="0" y="33"/>
                    <a:pt x="0" y="80"/>
                  </a:cubicBezTo>
                  <a:cubicBezTo>
                    <a:pt x="0" y="127"/>
                    <a:pt x="0" y="164"/>
                    <a:pt x="9" y="164"/>
                  </a:cubicBezTo>
                  <a:cubicBezTo>
                    <a:pt x="23" y="164"/>
                    <a:pt x="28" y="127"/>
                    <a:pt x="28" y="80"/>
                  </a:cubicBezTo>
                  <a:cubicBezTo>
                    <a:pt x="28" y="33"/>
                    <a:pt x="23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279797" y="-106357"/>
              <a:ext cx="2776" cy="16330"/>
            </a:xfrm>
            <a:custGeom>
              <a:avLst/>
              <a:gdLst/>
              <a:ahLst/>
              <a:cxnLst/>
              <a:rect l="l" t="t" r="r" b="b"/>
              <a:pathLst>
                <a:path w="29" h="165" extrusionOk="0">
                  <a:moveTo>
                    <a:pt x="19" y="1"/>
                  </a:moveTo>
                  <a:cubicBezTo>
                    <a:pt x="9" y="1"/>
                    <a:pt x="5" y="38"/>
                    <a:pt x="0" y="80"/>
                  </a:cubicBezTo>
                  <a:cubicBezTo>
                    <a:pt x="0" y="127"/>
                    <a:pt x="0" y="164"/>
                    <a:pt x="9" y="164"/>
                  </a:cubicBezTo>
                  <a:cubicBezTo>
                    <a:pt x="23" y="164"/>
                    <a:pt x="28" y="127"/>
                    <a:pt x="28" y="80"/>
                  </a:cubicBezTo>
                  <a:cubicBezTo>
                    <a:pt x="28" y="33"/>
                    <a:pt x="23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80659" y="-138224"/>
              <a:ext cx="2297" cy="16231"/>
            </a:xfrm>
            <a:custGeom>
              <a:avLst/>
              <a:gdLst/>
              <a:ahLst/>
              <a:cxnLst/>
              <a:rect l="l" t="t" r="r" b="b"/>
              <a:pathLst>
                <a:path w="24" h="164" extrusionOk="0">
                  <a:moveTo>
                    <a:pt x="14" y="1"/>
                  </a:moveTo>
                  <a:cubicBezTo>
                    <a:pt x="0" y="1"/>
                    <a:pt x="0" y="38"/>
                    <a:pt x="0" y="80"/>
                  </a:cubicBezTo>
                  <a:cubicBezTo>
                    <a:pt x="0" y="127"/>
                    <a:pt x="10" y="164"/>
                    <a:pt x="14" y="164"/>
                  </a:cubicBezTo>
                  <a:cubicBezTo>
                    <a:pt x="19" y="164"/>
                    <a:pt x="24" y="127"/>
                    <a:pt x="24" y="80"/>
                  </a:cubicBezTo>
                  <a:cubicBezTo>
                    <a:pt x="24" y="38"/>
                    <a:pt x="1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280180" y="-170586"/>
              <a:ext cx="2776" cy="16330"/>
            </a:xfrm>
            <a:custGeom>
              <a:avLst/>
              <a:gdLst/>
              <a:ahLst/>
              <a:cxnLst/>
              <a:rect l="l" t="t" r="r" b="b"/>
              <a:pathLst>
                <a:path w="29" h="165" extrusionOk="0">
                  <a:moveTo>
                    <a:pt x="19" y="1"/>
                  </a:moveTo>
                  <a:cubicBezTo>
                    <a:pt x="15" y="1"/>
                    <a:pt x="1" y="38"/>
                    <a:pt x="1" y="85"/>
                  </a:cubicBezTo>
                  <a:cubicBezTo>
                    <a:pt x="1" y="127"/>
                    <a:pt x="1" y="164"/>
                    <a:pt x="10" y="164"/>
                  </a:cubicBezTo>
                  <a:cubicBezTo>
                    <a:pt x="24" y="164"/>
                    <a:pt x="29" y="127"/>
                    <a:pt x="29" y="85"/>
                  </a:cubicBezTo>
                  <a:cubicBezTo>
                    <a:pt x="29" y="38"/>
                    <a:pt x="24" y="1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80659" y="-202453"/>
              <a:ext cx="2297" cy="16231"/>
            </a:xfrm>
            <a:custGeom>
              <a:avLst/>
              <a:gdLst/>
              <a:ahLst/>
              <a:cxnLst/>
              <a:rect l="l" t="t" r="r" b="b"/>
              <a:pathLst>
                <a:path w="24" h="164" extrusionOk="0">
                  <a:moveTo>
                    <a:pt x="14" y="0"/>
                  </a:moveTo>
                  <a:cubicBezTo>
                    <a:pt x="10" y="0"/>
                    <a:pt x="0" y="38"/>
                    <a:pt x="0" y="84"/>
                  </a:cubicBezTo>
                  <a:cubicBezTo>
                    <a:pt x="0" y="131"/>
                    <a:pt x="10" y="164"/>
                    <a:pt x="14" y="164"/>
                  </a:cubicBezTo>
                  <a:cubicBezTo>
                    <a:pt x="19" y="164"/>
                    <a:pt x="24" y="131"/>
                    <a:pt x="24" y="84"/>
                  </a:cubicBezTo>
                  <a:cubicBezTo>
                    <a:pt x="24" y="38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46653" y="76236"/>
              <a:ext cx="15697" cy="2375"/>
            </a:xfrm>
            <a:custGeom>
              <a:avLst/>
              <a:gdLst/>
              <a:ahLst/>
              <a:cxnLst/>
              <a:rect l="l" t="t" r="r" b="b"/>
              <a:pathLst>
                <a:path w="164" h="24" extrusionOk="0">
                  <a:moveTo>
                    <a:pt x="84" y="1"/>
                  </a:moveTo>
                  <a:cubicBezTo>
                    <a:pt x="38" y="1"/>
                    <a:pt x="0" y="5"/>
                    <a:pt x="0" y="10"/>
                  </a:cubicBezTo>
                  <a:cubicBezTo>
                    <a:pt x="0" y="19"/>
                    <a:pt x="38" y="24"/>
                    <a:pt x="84" y="24"/>
                  </a:cubicBezTo>
                  <a:cubicBezTo>
                    <a:pt x="131" y="24"/>
                    <a:pt x="164" y="19"/>
                    <a:pt x="164" y="10"/>
                  </a:cubicBezTo>
                  <a:cubicBezTo>
                    <a:pt x="164" y="5"/>
                    <a:pt x="131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16215" y="76236"/>
              <a:ext cx="15793" cy="2375"/>
            </a:xfrm>
            <a:custGeom>
              <a:avLst/>
              <a:gdLst/>
              <a:ahLst/>
              <a:cxnLst/>
              <a:rect l="l" t="t" r="r" b="b"/>
              <a:pathLst>
                <a:path w="165" h="24" extrusionOk="0">
                  <a:moveTo>
                    <a:pt x="80" y="1"/>
                  </a:moveTo>
                  <a:cubicBezTo>
                    <a:pt x="33" y="1"/>
                    <a:pt x="1" y="5"/>
                    <a:pt x="1" y="10"/>
                  </a:cubicBezTo>
                  <a:cubicBezTo>
                    <a:pt x="1" y="19"/>
                    <a:pt x="33" y="24"/>
                    <a:pt x="80" y="24"/>
                  </a:cubicBezTo>
                  <a:cubicBezTo>
                    <a:pt x="127" y="24"/>
                    <a:pt x="164" y="19"/>
                    <a:pt x="164" y="10"/>
                  </a:cubicBezTo>
                  <a:cubicBezTo>
                    <a:pt x="164" y="5"/>
                    <a:pt x="127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484916" y="76236"/>
              <a:ext cx="15793" cy="2375"/>
            </a:xfrm>
            <a:custGeom>
              <a:avLst/>
              <a:gdLst/>
              <a:ahLst/>
              <a:cxnLst/>
              <a:rect l="l" t="t" r="r" b="b"/>
              <a:pathLst>
                <a:path w="165" h="24" extrusionOk="0">
                  <a:moveTo>
                    <a:pt x="80" y="1"/>
                  </a:moveTo>
                  <a:cubicBezTo>
                    <a:pt x="33" y="1"/>
                    <a:pt x="1" y="5"/>
                    <a:pt x="1" y="10"/>
                  </a:cubicBezTo>
                  <a:cubicBezTo>
                    <a:pt x="1" y="19"/>
                    <a:pt x="33" y="24"/>
                    <a:pt x="80" y="24"/>
                  </a:cubicBezTo>
                  <a:cubicBezTo>
                    <a:pt x="127" y="24"/>
                    <a:pt x="164" y="19"/>
                    <a:pt x="164" y="10"/>
                  </a:cubicBezTo>
                  <a:cubicBezTo>
                    <a:pt x="164" y="5"/>
                    <a:pt x="127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454096" y="76236"/>
              <a:ext cx="15697" cy="2375"/>
            </a:xfrm>
            <a:custGeom>
              <a:avLst/>
              <a:gdLst/>
              <a:ahLst/>
              <a:cxnLst/>
              <a:rect l="l" t="t" r="r" b="b"/>
              <a:pathLst>
                <a:path w="164" h="24" extrusionOk="0">
                  <a:moveTo>
                    <a:pt x="80" y="1"/>
                  </a:moveTo>
                  <a:cubicBezTo>
                    <a:pt x="33" y="1"/>
                    <a:pt x="1" y="5"/>
                    <a:pt x="1" y="10"/>
                  </a:cubicBezTo>
                  <a:cubicBezTo>
                    <a:pt x="1" y="19"/>
                    <a:pt x="33" y="24"/>
                    <a:pt x="80" y="24"/>
                  </a:cubicBezTo>
                  <a:cubicBezTo>
                    <a:pt x="127" y="24"/>
                    <a:pt x="164" y="19"/>
                    <a:pt x="164" y="10"/>
                  </a:cubicBezTo>
                  <a:cubicBezTo>
                    <a:pt x="164" y="5"/>
                    <a:pt x="127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422797" y="76236"/>
              <a:ext cx="15793" cy="2375"/>
            </a:xfrm>
            <a:custGeom>
              <a:avLst/>
              <a:gdLst/>
              <a:ahLst/>
              <a:cxnLst/>
              <a:rect l="l" t="t" r="r" b="b"/>
              <a:pathLst>
                <a:path w="165" h="24" extrusionOk="0">
                  <a:moveTo>
                    <a:pt x="80" y="1"/>
                  </a:moveTo>
                  <a:cubicBezTo>
                    <a:pt x="33" y="1"/>
                    <a:pt x="1" y="5"/>
                    <a:pt x="1" y="10"/>
                  </a:cubicBezTo>
                  <a:cubicBezTo>
                    <a:pt x="1" y="19"/>
                    <a:pt x="33" y="24"/>
                    <a:pt x="80" y="24"/>
                  </a:cubicBezTo>
                  <a:cubicBezTo>
                    <a:pt x="127" y="24"/>
                    <a:pt x="164" y="19"/>
                    <a:pt x="164" y="10"/>
                  </a:cubicBezTo>
                  <a:cubicBezTo>
                    <a:pt x="164" y="5"/>
                    <a:pt x="127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391976" y="76236"/>
              <a:ext cx="15697" cy="2375"/>
            </a:xfrm>
            <a:custGeom>
              <a:avLst/>
              <a:gdLst/>
              <a:ahLst/>
              <a:cxnLst/>
              <a:rect l="l" t="t" r="r" b="b"/>
              <a:pathLst>
                <a:path w="164" h="24" extrusionOk="0">
                  <a:moveTo>
                    <a:pt x="84" y="1"/>
                  </a:moveTo>
                  <a:cubicBezTo>
                    <a:pt x="33" y="1"/>
                    <a:pt x="0" y="5"/>
                    <a:pt x="0" y="10"/>
                  </a:cubicBezTo>
                  <a:cubicBezTo>
                    <a:pt x="0" y="19"/>
                    <a:pt x="33" y="24"/>
                    <a:pt x="84" y="24"/>
                  </a:cubicBezTo>
                  <a:cubicBezTo>
                    <a:pt x="131" y="24"/>
                    <a:pt x="164" y="19"/>
                    <a:pt x="164" y="10"/>
                  </a:cubicBezTo>
                  <a:cubicBezTo>
                    <a:pt x="164" y="5"/>
                    <a:pt x="131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360677" y="76236"/>
              <a:ext cx="15697" cy="2375"/>
            </a:xfrm>
            <a:custGeom>
              <a:avLst/>
              <a:gdLst/>
              <a:ahLst/>
              <a:cxnLst/>
              <a:rect l="l" t="t" r="r" b="b"/>
              <a:pathLst>
                <a:path w="164" h="24" extrusionOk="0">
                  <a:moveTo>
                    <a:pt x="84" y="1"/>
                  </a:moveTo>
                  <a:cubicBezTo>
                    <a:pt x="33" y="1"/>
                    <a:pt x="0" y="5"/>
                    <a:pt x="0" y="10"/>
                  </a:cubicBezTo>
                  <a:cubicBezTo>
                    <a:pt x="0" y="19"/>
                    <a:pt x="33" y="24"/>
                    <a:pt x="84" y="24"/>
                  </a:cubicBezTo>
                  <a:cubicBezTo>
                    <a:pt x="131" y="24"/>
                    <a:pt x="164" y="19"/>
                    <a:pt x="164" y="10"/>
                  </a:cubicBezTo>
                  <a:cubicBezTo>
                    <a:pt x="164" y="5"/>
                    <a:pt x="131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329857" y="76236"/>
              <a:ext cx="15697" cy="2375"/>
            </a:xfrm>
            <a:custGeom>
              <a:avLst/>
              <a:gdLst/>
              <a:ahLst/>
              <a:cxnLst/>
              <a:rect l="l" t="t" r="r" b="b"/>
              <a:pathLst>
                <a:path w="164" h="24" extrusionOk="0">
                  <a:moveTo>
                    <a:pt x="84" y="1"/>
                  </a:moveTo>
                  <a:cubicBezTo>
                    <a:pt x="37" y="1"/>
                    <a:pt x="0" y="5"/>
                    <a:pt x="0" y="10"/>
                  </a:cubicBezTo>
                  <a:cubicBezTo>
                    <a:pt x="0" y="19"/>
                    <a:pt x="37" y="24"/>
                    <a:pt x="84" y="24"/>
                  </a:cubicBezTo>
                  <a:cubicBezTo>
                    <a:pt x="131" y="24"/>
                    <a:pt x="164" y="19"/>
                    <a:pt x="164" y="10"/>
                  </a:cubicBezTo>
                  <a:cubicBezTo>
                    <a:pt x="164" y="5"/>
                    <a:pt x="131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298557" y="76236"/>
              <a:ext cx="15697" cy="2375"/>
            </a:xfrm>
            <a:custGeom>
              <a:avLst/>
              <a:gdLst/>
              <a:ahLst/>
              <a:cxnLst/>
              <a:rect l="l" t="t" r="r" b="b"/>
              <a:pathLst>
                <a:path w="164" h="24" extrusionOk="0">
                  <a:moveTo>
                    <a:pt x="84" y="1"/>
                  </a:moveTo>
                  <a:cubicBezTo>
                    <a:pt x="38" y="1"/>
                    <a:pt x="0" y="5"/>
                    <a:pt x="0" y="10"/>
                  </a:cubicBezTo>
                  <a:cubicBezTo>
                    <a:pt x="0" y="19"/>
                    <a:pt x="38" y="24"/>
                    <a:pt x="84" y="24"/>
                  </a:cubicBezTo>
                  <a:cubicBezTo>
                    <a:pt x="131" y="24"/>
                    <a:pt x="164" y="19"/>
                    <a:pt x="164" y="10"/>
                  </a:cubicBezTo>
                  <a:cubicBezTo>
                    <a:pt x="164" y="5"/>
                    <a:pt x="131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80180" y="76137"/>
              <a:ext cx="3733" cy="2969"/>
            </a:xfrm>
            <a:custGeom>
              <a:avLst/>
              <a:gdLst/>
              <a:ahLst/>
              <a:cxnLst/>
              <a:rect l="l" t="t" r="r" b="b"/>
              <a:pathLst>
                <a:path w="39" h="30" extrusionOk="0">
                  <a:moveTo>
                    <a:pt x="12" y="0"/>
                  </a:moveTo>
                  <a:cubicBezTo>
                    <a:pt x="4" y="0"/>
                    <a:pt x="1" y="7"/>
                    <a:pt x="1" y="11"/>
                  </a:cubicBezTo>
                  <a:cubicBezTo>
                    <a:pt x="1" y="25"/>
                    <a:pt x="5" y="30"/>
                    <a:pt x="19" y="30"/>
                  </a:cubicBezTo>
                  <a:lnTo>
                    <a:pt x="24" y="30"/>
                  </a:lnTo>
                  <a:cubicBezTo>
                    <a:pt x="29" y="30"/>
                    <a:pt x="38" y="20"/>
                    <a:pt x="38" y="11"/>
                  </a:cubicBezTo>
                  <a:cubicBezTo>
                    <a:pt x="38" y="6"/>
                    <a:pt x="24" y="2"/>
                    <a:pt x="19" y="2"/>
                  </a:cubicBezTo>
                  <a:cubicBezTo>
                    <a:pt x="17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588672" y="-101211"/>
              <a:ext cx="35797" cy="82044"/>
            </a:xfrm>
            <a:custGeom>
              <a:avLst/>
              <a:gdLst/>
              <a:ahLst/>
              <a:cxnLst/>
              <a:rect l="l" t="t" r="r" b="b"/>
              <a:pathLst>
                <a:path w="374" h="829" extrusionOk="0">
                  <a:moveTo>
                    <a:pt x="5" y="0"/>
                  </a:moveTo>
                  <a:cubicBezTo>
                    <a:pt x="0" y="19"/>
                    <a:pt x="0" y="42"/>
                    <a:pt x="0" y="56"/>
                  </a:cubicBezTo>
                  <a:lnTo>
                    <a:pt x="0" y="215"/>
                  </a:lnTo>
                  <a:cubicBezTo>
                    <a:pt x="0" y="342"/>
                    <a:pt x="0" y="513"/>
                    <a:pt x="4" y="711"/>
                  </a:cubicBezTo>
                  <a:lnTo>
                    <a:pt x="4" y="711"/>
                  </a:lnTo>
                  <a:cubicBezTo>
                    <a:pt x="3" y="725"/>
                    <a:pt x="1" y="738"/>
                    <a:pt x="0" y="752"/>
                  </a:cubicBezTo>
                  <a:lnTo>
                    <a:pt x="38" y="752"/>
                  </a:lnTo>
                  <a:cubicBezTo>
                    <a:pt x="42" y="687"/>
                    <a:pt x="52" y="621"/>
                    <a:pt x="75" y="556"/>
                  </a:cubicBezTo>
                  <a:cubicBezTo>
                    <a:pt x="94" y="495"/>
                    <a:pt x="122" y="439"/>
                    <a:pt x="168" y="397"/>
                  </a:cubicBezTo>
                  <a:cubicBezTo>
                    <a:pt x="188" y="382"/>
                    <a:pt x="207" y="373"/>
                    <a:pt x="232" y="373"/>
                  </a:cubicBezTo>
                  <a:cubicBezTo>
                    <a:pt x="237" y="373"/>
                    <a:pt x="242" y="373"/>
                    <a:pt x="248" y="374"/>
                  </a:cubicBezTo>
                  <a:cubicBezTo>
                    <a:pt x="276" y="378"/>
                    <a:pt x="295" y="397"/>
                    <a:pt x="304" y="420"/>
                  </a:cubicBezTo>
                  <a:cubicBezTo>
                    <a:pt x="351" y="509"/>
                    <a:pt x="351" y="612"/>
                    <a:pt x="309" y="701"/>
                  </a:cubicBezTo>
                  <a:cubicBezTo>
                    <a:pt x="281" y="761"/>
                    <a:pt x="225" y="799"/>
                    <a:pt x="159" y="813"/>
                  </a:cubicBezTo>
                  <a:cubicBezTo>
                    <a:pt x="131" y="817"/>
                    <a:pt x="108" y="817"/>
                    <a:pt x="84" y="817"/>
                  </a:cubicBezTo>
                  <a:cubicBezTo>
                    <a:pt x="88" y="821"/>
                    <a:pt x="92" y="828"/>
                    <a:pt x="96" y="828"/>
                  </a:cubicBezTo>
                  <a:cubicBezTo>
                    <a:pt x="97" y="828"/>
                    <a:pt x="98" y="828"/>
                    <a:pt x="98" y="827"/>
                  </a:cubicBezTo>
                  <a:lnTo>
                    <a:pt x="159" y="827"/>
                  </a:lnTo>
                  <a:cubicBezTo>
                    <a:pt x="229" y="817"/>
                    <a:pt x="290" y="775"/>
                    <a:pt x="327" y="710"/>
                  </a:cubicBezTo>
                  <a:cubicBezTo>
                    <a:pt x="374" y="617"/>
                    <a:pt x="374" y="500"/>
                    <a:pt x="323" y="406"/>
                  </a:cubicBezTo>
                  <a:cubicBezTo>
                    <a:pt x="304" y="378"/>
                    <a:pt x="281" y="355"/>
                    <a:pt x="243" y="350"/>
                  </a:cubicBezTo>
                  <a:cubicBezTo>
                    <a:pt x="236" y="349"/>
                    <a:pt x="228" y="349"/>
                    <a:pt x="221" y="349"/>
                  </a:cubicBezTo>
                  <a:cubicBezTo>
                    <a:pt x="194" y="349"/>
                    <a:pt x="167" y="356"/>
                    <a:pt x="145" y="374"/>
                  </a:cubicBezTo>
                  <a:cubicBezTo>
                    <a:pt x="117" y="392"/>
                    <a:pt x="98" y="420"/>
                    <a:pt x="80" y="449"/>
                  </a:cubicBezTo>
                  <a:cubicBezTo>
                    <a:pt x="66" y="477"/>
                    <a:pt x="52" y="514"/>
                    <a:pt x="42" y="542"/>
                  </a:cubicBezTo>
                  <a:cubicBezTo>
                    <a:pt x="37" y="558"/>
                    <a:pt x="32" y="575"/>
                    <a:pt x="27" y="591"/>
                  </a:cubicBezTo>
                  <a:lnTo>
                    <a:pt x="27" y="591"/>
                  </a:lnTo>
                  <a:cubicBezTo>
                    <a:pt x="26" y="444"/>
                    <a:pt x="22" y="315"/>
                    <a:pt x="19" y="215"/>
                  </a:cubicBezTo>
                  <a:cubicBezTo>
                    <a:pt x="19" y="154"/>
                    <a:pt x="14" y="98"/>
                    <a:pt x="14" y="56"/>
                  </a:cubicBezTo>
                  <a:cubicBezTo>
                    <a:pt x="14" y="38"/>
                    <a:pt x="14" y="19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398676" y="-286575"/>
              <a:ext cx="60396" cy="52651"/>
            </a:xfrm>
            <a:custGeom>
              <a:avLst/>
              <a:gdLst/>
              <a:ahLst/>
              <a:cxnLst/>
              <a:rect l="l" t="t" r="r" b="b"/>
              <a:pathLst>
                <a:path w="631" h="532" extrusionOk="0">
                  <a:moveTo>
                    <a:pt x="346" y="0"/>
                  </a:moveTo>
                  <a:cubicBezTo>
                    <a:pt x="346" y="2"/>
                    <a:pt x="346" y="3"/>
                    <a:pt x="346" y="5"/>
                  </a:cubicBezTo>
                  <a:lnTo>
                    <a:pt x="346" y="5"/>
                  </a:lnTo>
                  <a:cubicBezTo>
                    <a:pt x="346" y="10"/>
                    <a:pt x="347" y="15"/>
                    <a:pt x="347" y="20"/>
                  </a:cubicBezTo>
                  <a:lnTo>
                    <a:pt x="347" y="20"/>
                  </a:lnTo>
                  <a:cubicBezTo>
                    <a:pt x="347" y="23"/>
                    <a:pt x="348" y="27"/>
                    <a:pt x="348" y="31"/>
                  </a:cubicBezTo>
                  <a:lnTo>
                    <a:pt x="348" y="31"/>
                  </a:lnTo>
                  <a:cubicBezTo>
                    <a:pt x="355" y="134"/>
                    <a:pt x="354" y="233"/>
                    <a:pt x="332" y="332"/>
                  </a:cubicBezTo>
                  <a:cubicBezTo>
                    <a:pt x="323" y="397"/>
                    <a:pt x="285" y="449"/>
                    <a:pt x="239" y="491"/>
                  </a:cubicBezTo>
                  <a:cubicBezTo>
                    <a:pt x="222" y="501"/>
                    <a:pt x="205" y="508"/>
                    <a:pt x="186" y="508"/>
                  </a:cubicBezTo>
                  <a:cubicBezTo>
                    <a:pt x="179" y="508"/>
                    <a:pt x="172" y="507"/>
                    <a:pt x="164" y="505"/>
                  </a:cubicBezTo>
                  <a:cubicBezTo>
                    <a:pt x="140" y="500"/>
                    <a:pt x="117" y="481"/>
                    <a:pt x="108" y="458"/>
                  </a:cubicBezTo>
                  <a:cubicBezTo>
                    <a:pt x="75" y="411"/>
                    <a:pt x="66" y="360"/>
                    <a:pt x="70" y="309"/>
                  </a:cubicBezTo>
                  <a:cubicBezTo>
                    <a:pt x="70" y="262"/>
                    <a:pt x="84" y="215"/>
                    <a:pt x="108" y="173"/>
                  </a:cubicBezTo>
                  <a:cubicBezTo>
                    <a:pt x="136" y="117"/>
                    <a:pt x="187" y="70"/>
                    <a:pt x="248" y="33"/>
                  </a:cubicBezTo>
                  <a:cubicBezTo>
                    <a:pt x="295" y="10"/>
                    <a:pt x="318" y="10"/>
                    <a:pt x="318" y="5"/>
                  </a:cubicBezTo>
                  <a:cubicBezTo>
                    <a:pt x="318" y="3"/>
                    <a:pt x="317" y="3"/>
                    <a:pt x="315" y="3"/>
                  </a:cubicBezTo>
                  <a:cubicBezTo>
                    <a:pt x="312" y="3"/>
                    <a:pt x="306" y="5"/>
                    <a:pt x="299" y="5"/>
                  </a:cubicBezTo>
                  <a:lnTo>
                    <a:pt x="248" y="24"/>
                  </a:lnTo>
                  <a:cubicBezTo>
                    <a:pt x="239" y="24"/>
                    <a:pt x="239" y="28"/>
                    <a:pt x="234" y="28"/>
                  </a:cubicBezTo>
                  <a:cubicBezTo>
                    <a:pt x="66" y="108"/>
                    <a:pt x="0" y="309"/>
                    <a:pt x="84" y="472"/>
                  </a:cubicBezTo>
                  <a:cubicBezTo>
                    <a:pt x="98" y="500"/>
                    <a:pt x="122" y="523"/>
                    <a:pt x="159" y="528"/>
                  </a:cubicBezTo>
                  <a:cubicBezTo>
                    <a:pt x="167" y="530"/>
                    <a:pt x="174" y="531"/>
                    <a:pt x="182" y="531"/>
                  </a:cubicBezTo>
                  <a:cubicBezTo>
                    <a:pt x="208" y="531"/>
                    <a:pt x="236" y="520"/>
                    <a:pt x="257" y="509"/>
                  </a:cubicBezTo>
                  <a:cubicBezTo>
                    <a:pt x="309" y="467"/>
                    <a:pt x="346" y="402"/>
                    <a:pt x="365" y="337"/>
                  </a:cubicBezTo>
                  <a:cubicBezTo>
                    <a:pt x="372" y="302"/>
                    <a:pt x="377" y="266"/>
                    <a:pt x="381" y="231"/>
                  </a:cubicBezTo>
                  <a:lnTo>
                    <a:pt x="381" y="231"/>
                  </a:lnTo>
                  <a:cubicBezTo>
                    <a:pt x="383" y="239"/>
                    <a:pt x="386" y="248"/>
                    <a:pt x="388" y="257"/>
                  </a:cubicBezTo>
                  <a:lnTo>
                    <a:pt x="421" y="360"/>
                  </a:lnTo>
                  <a:cubicBezTo>
                    <a:pt x="425" y="393"/>
                    <a:pt x="444" y="421"/>
                    <a:pt x="467" y="444"/>
                  </a:cubicBezTo>
                  <a:cubicBezTo>
                    <a:pt x="486" y="458"/>
                    <a:pt x="509" y="472"/>
                    <a:pt x="537" y="472"/>
                  </a:cubicBezTo>
                  <a:cubicBezTo>
                    <a:pt x="561" y="472"/>
                    <a:pt x="580" y="472"/>
                    <a:pt x="598" y="458"/>
                  </a:cubicBezTo>
                  <a:cubicBezTo>
                    <a:pt x="608" y="453"/>
                    <a:pt x="622" y="449"/>
                    <a:pt x="626" y="439"/>
                  </a:cubicBezTo>
                  <a:cubicBezTo>
                    <a:pt x="631" y="430"/>
                    <a:pt x="631" y="425"/>
                    <a:pt x="631" y="425"/>
                  </a:cubicBezTo>
                  <a:lnTo>
                    <a:pt x="631" y="425"/>
                  </a:lnTo>
                  <a:cubicBezTo>
                    <a:pt x="622" y="439"/>
                    <a:pt x="608" y="444"/>
                    <a:pt x="584" y="458"/>
                  </a:cubicBezTo>
                  <a:cubicBezTo>
                    <a:pt x="573" y="463"/>
                    <a:pt x="560" y="465"/>
                    <a:pt x="546" y="465"/>
                  </a:cubicBezTo>
                  <a:cubicBezTo>
                    <a:pt x="521" y="465"/>
                    <a:pt x="493" y="456"/>
                    <a:pt x="472" y="435"/>
                  </a:cubicBezTo>
                  <a:cubicBezTo>
                    <a:pt x="458" y="411"/>
                    <a:pt x="439" y="388"/>
                    <a:pt x="435" y="360"/>
                  </a:cubicBezTo>
                  <a:cubicBezTo>
                    <a:pt x="421" y="327"/>
                    <a:pt x="416" y="290"/>
                    <a:pt x="402" y="257"/>
                  </a:cubicBezTo>
                  <a:cubicBezTo>
                    <a:pt x="396" y="223"/>
                    <a:pt x="391" y="187"/>
                    <a:pt x="385" y="152"/>
                  </a:cubicBezTo>
                  <a:lnTo>
                    <a:pt x="385" y="152"/>
                  </a:lnTo>
                  <a:cubicBezTo>
                    <a:pt x="386" y="101"/>
                    <a:pt x="383" y="49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467743" y="-153960"/>
              <a:ext cx="156111" cy="552437"/>
            </a:xfrm>
            <a:custGeom>
              <a:avLst/>
              <a:gdLst/>
              <a:ahLst/>
              <a:cxnLst/>
              <a:rect l="l" t="t" r="r" b="b"/>
              <a:pathLst>
                <a:path w="1631" h="5582" extrusionOk="0">
                  <a:moveTo>
                    <a:pt x="1575" y="1"/>
                  </a:moveTo>
                  <a:cubicBezTo>
                    <a:pt x="1575" y="10"/>
                    <a:pt x="1575" y="15"/>
                    <a:pt x="1566" y="15"/>
                  </a:cubicBezTo>
                  <a:lnTo>
                    <a:pt x="1566" y="61"/>
                  </a:lnTo>
                  <a:cubicBezTo>
                    <a:pt x="1575" y="99"/>
                    <a:pt x="1575" y="160"/>
                    <a:pt x="1580" y="234"/>
                  </a:cubicBezTo>
                  <a:cubicBezTo>
                    <a:pt x="1594" y="388"/>
                    <a:pt x="1603" y="608"/>
                    <a:pt x="1603" y="883"/>
                  </a:cubicBezTo>
                  <a:cubicBezTo>
                    <a:pt x="1608" y="1206"/>
                    <a:pt x="1566" y="1523"/>
                    <a:pt x="1491" y="1836"/>
                  </a:cubicBezTo>
                  <a:cubicBezTo>
                    <a:pt x="1444" y="2018"/>
                    <a:pt x="1374" y="2191"/>
                    <a:pt x="1285" y="2359"/>
                  </a:cubicBezTo>
                  <a:cubicBezTo>
                    <a:pt x="1187" y="2541"/>
                    <a:pt x="1066" y="2705"/>
                    <a:pt x="921" y="2845"/>
                  </a:cubicBezTo>
                  <a:cubicBezTo>
                    <a:pt x="781" y="2999"/>
                    <a:pt x="622" y="3130"/>
                    <a:pt x="491" y="3284"/>
                  </a:cubicBezTo>
                  <a:cubicBezTo>
                    <a:pt x="370" y="3429"/>
                    <a:pt x="267" y="3592"/>
                    <a:pt x="197" y="3770"/>
                  </a:cubicBezTo>
                  <a:cubicBezTo>
                    <a:pt x="80" y="4073"/>
                    <a:pt x="15" y="4391"/>
                    <a:pt x="10" y="4713"/>
                  </a:cubicBezTo>
                  <a:cubicBezTo>
                    <a:pt x="1" y="4928"/>
                    <a:pt x="10" y="5148"/>
                    <a:pt x="24" y="5362"/>
                  </a:cubicBezTo>
                  <a:cubicBezTo>
                    <a:pt x="34" y="5437"/>
                    <a:pt x="34" y="5498"/>
                    <a:pt x="38" y="5535"/>
                  </a:cubicBezTo>
                  <a:cubicBezTo>
                    <a:pt x="43" y="5554"/>
                    <a:pt x="43" y="5573"/>
                    <a:pt x="43" y="5582"/>
                  </a:cubicBezTo>
                  <a:lnTo>
                    <a:pt x="43" y="5535"/>
                  </a:lnTo>
                  <a:cubicBezTo>
                    <a:pt x="43" y="5498"/>
                    <a:pt x="43" y="5437"/>
                    <a:pt x="38" y="5362"/>
                  </a:cubicBezTo>
                  <a:cubicBezTo>
                    <a:pt x="34" y="5208"/>
                    <a:pt x="20" y="4989"/>
                    <a:pt x="34" y="4713"/>
                  </a:cubicBezTo>
                  <a:cubicBezTo>
                    <a:pt x="43" y="4391"/>
                    <a:pt x="108" y="4078"/>
                    <a:pt x="225" y="3779"/>
                  </a:cubicBezTo>
                  <a:cubicBezTo>
                    <a:pt x="295" y="3606"/>
                    <a:pt x="393" y="3443"/>
                    <a:pt x="515" y="3303"/>
                  </a:cubicBezTo>
                  <a:cubicBezTo>
                    <a:pt x="645" y="3153"/>
                    <a:pt x="800" y="3023"/>
                    <a:pt x="944" y="2868"/>
                  </a:cubicBezTo>
                  <a:cubicBezTo>
                    <a:pt x="1089" y="2724"/>
                    <a:pt x="1211" y="2560"/>
                    <a:pt x="1313" y="2378"/>
                  </a:cubicBezTo>
                  <a:cubicBezTo>
                    <a:pt x="1397" y="2210"/>
                    <a:pt x="1467" y="2032"/>
                    <a:pt x="1514" y="1846"/>
                  </a:cubicBezTo>
                  <a:cubicBezTo>
                    <a:pt x="1598" y="1533"/>
                    <a:pt x="1631" y="1210"/>
                    <a:pt x="1626" y="888"/>
                  </a:cubicBezTo>
                  <a:cubicBezTo>
                    <a:pt x="1626" y="617"/>
                    <a:pt x="1608" y="393"/>
                    <a:pt x="1598" y="244"/>
                  </a:cubicBezTo>
                  <a:cubicBezTo>
                    <a:pt x="1584" y="164"/>
                    <a:pt x="1584" y="108"/>
                    <a:pt x="1580" y="66"/>
                  </a:cubicBezTo>
                  <a:cubicBezTo>
                    <a:pt x="1575" y="47"/>
                    <a:pt x="1575" y="33"/>
                    <a:pt x="1575" y="19"/>
                  </a:cubicBezTo>
                  <a:lnTo>
                    <a:pt x="15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406006" y="-120212"/>
              <a:ext cx="33596" cy="53739"/>
            </a:xfrm>
            <a:custGeom>
              <a:avLst/>
              <a:gdLst/>
              <a:ahLst/>
              <a:cxnLst/>
              <a:rect l="l" t="t" r="r" b="b"/>
              <a:pathLst>
                <a:path w="351" h="543" extrusionOk="0">
                  <a:moveTo>
                    <a:pt x="155" y="1"/>
                  </a:moveTo>
                  <a:lnTo>
                    <a:pt x="141" y="24"/>
                  </a:lnTo>
                  <a:cubicBezTo>
                    <a:pt x="85" y="127"/>
                    <a:pt x="43" y="239"/>
                    <a:pt x="19" y="356"/>
                  </a:cubicBezTo>
                  <a:cubicBezTo>
                    <a:pt x="5" y="402"/>
                    <a:pt x="0" y="454"/>
                    <a:pt x="0" y="500"/>
                  </a:cubicBezTo>
                  <a:cubicBezTo>
                    <a:pt x="5" y="500"/>
                    <a:pt x="14" y="449"/>
                    <a:pt x="38" y="360"/>
                  </a:cubicBezTo>
                  <a:cubicBezTo>
                    <a:pt x="63" y="263"/>
                    <a:pt x="100" y="166"/>
                    <a:pt x="148" y="73"/>
                  </a:cubicBezTo>
                  <a:lnTo>
                    <a:pt x="148" y="73"/>
                  </a:lnTo>
                  <a:cubicBezTo>
                    <a:pt x="203" y="201"/>
                    <a:pt x="253" y="315"/>
                    <a:pt x="285" y="402"/>
                  </a:cubicBezTo>
                  <a:cubicBezTo>
                    <a:pt x="304" y="454"/>
                    <a:pt x="327" y="496"/>
                    <a:pt x="351" y="542"/>
                  </a:cubicBezTo>
                  <a:cubicBezTo>
                    <a:pt x="337" y="491"/>
                    <a:pt x="327" y="444"/>
                    <a:pt x="299" y="393"/>
                  </a:cubicBezTo>
                  <a:cubicBezTo>
                    <a:pt x="271" y="309"/>
                    <a:pt x="225" y="187"/>
                    <a:pt x="169" y="52"/>
                  </a:cubicBezTo>
                  <a:lnTo>
                    <a:pt x="164" y="29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-397966" y="-115561"/>
              <a:ext cx="9954" cy="533930"/>
            </a:xfrm>
            <a:custGeom>
              <a:avLst/>
              <a:gdLst/>
              <a:ahLst/>
              <a:cxnLst/>
              <a:rect l="l" t="t" r="r" b="b"/>
              <a:pathLst>
                <a:path w="104" h="5395" extrusionOk="0">
                  <a:moveTo>
                    <a:pt x="99" y="0"/>
                  </a:moveTo>
                  <a:cubicBezTo>
                    <a:pt x="94" y="0"/>
                    <a:pt x="61" y="1210"/>
                    <a:pt x="38" y="2695"/>
                  </a:cubicBezTo>
                  <a:cubicBezTo>
                    <a:pt x="10" y="4185"/>
                    <a:pt x="1" y="5395"/>
                    <a:pt x="5" y="5395"/>
                  </a:cubicBezTo>
                  <a:cubicBezTo>
                    <a:pt x="10" y="5395"/>
                    <a:pt x="38" y="4185"/>
                    <a:pt x="61" y="2695"/>
                  </a:cubicBezTo>
                  <a:cubicBezTo>
                    <a:pt x="94" y="1210"/>
                    <a:pt x="103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-468604" y="140465"/>
              <a:ext cx="181188" cy="2474"/>
            </a:xfrm>
            <a:custGeom>
              <a:avLst/>
              <a:gdLst/>
              <a:ahLst/>
              <a:cxnLst/>
              <a:rect l="l" t="t" r="r" b="b"/>
              <a:pathLst>
                <a:path w="1893" h="25" extrusionOk="0">
                  <a:moveTo>
                    <a:pt x="949" y="1"/>
                  </a:moveTo>
                  <a:cubicBezTo>
                    <a:pt x="421" y="1"/>
                    <a:pt x="1" y="5"/>
                    <a:pt x="1" y="10"/>
                  </a:cubicBezTo>
                  <a:cubicBezTo>
                    <a:pt x="1" y="15"/>
                    <a:pt x="426" y="24"/>
                    <a:pt x="949" y="24"/>
                  </a:cubicBezTo>
                  <a:cubicBezTo>
                    <a:pt x="1472" y="24"/>
                    <a:pt x="1892" y="15"/>
                    <a:pt x="1892" y="10"/>
                  </a:cubicBezTo>
                  <a:cubicBezTo>
                    <a:pt x="1892" y="5"/>
                    <a:pt x="1472" y="1"/>
                    <a:pt x="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-312109" y="122948"/>
              <a:ext cx="55993" cy="38894"/>
            </a:xfrm>
            <a:custGeom>
              <a:avLst/>
              <a:gdLst/>
              <a:ahLst/>
              <a:cxnLst/>
              <a:rect l="l" t="t" r="r" b="b"/>
              <a:pathLst>
                <a:path w="585" h="393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24"/>
                    <a:pt x="98" y="42"/>
                    <a:pt x="150" y="61"/>
                  </a:cubicBezTo>
                  <a:cubicBezTo>
                    <a:pt x="245" y="93"/>
                    <a:pt x="366" y="137"/>
                    <a:pt x="505" y="183"/>
                  </a:cubicBezTo>
                  <a:lnTo>
                    <a:pt x="505" y="183"/>
                  </a:lnTo>
                  <a:cubicBezTo>
                    <a:pt x="378" y="237"/>
                    <a:pt x="269" y="284"/>
                    <a:pt x="187" y="323"/>
                  </a:cubicBezTo>
                  <a:cubicBezTo>
                    <a:pt x="140" y="341"/>
                    <a:pt x="94" y="365"/>
                    <a:pt x="47" y="393"/>
                  </a:cubicBezTo>
                  <a:cubicBezTo>
                    <a:pt x="98" y="379"/>
                    <a:pt x="145" y="365"/>
                    <a:pt x="201" y="327"/>
                  </a:cubicBezTo>
                  <a:cubicBezTo>
                    <a:pt x="285" y="295"/>
                    <a:pt x="407" y="248"/>
                    <a:pt x="551" y="187"/>
                  </a:cubicBezTo>
                  <a:lnTo>
                    <a:pt x="584" y="178"/>
                  </a:lnTo>
                  <a:lnTo>
                    <a:pt x="551" y="164"/>
                  </a:lnTo>
                  <a:lnTo>
                    <a:pt x="533" y="159"/>
                  </a:lnTo>
                  <a:cubicBezTo>
                    <a:pt x="383" y="112"/>
                    <a:pt x="252" y="70"/>
                    <a:pt x="159" y="42"/>
                  </a:cubicBezTo>
                  <a:cubicBezTo>
                    <a:pt x="108" y="24"/>
                    <a:pt x="52" y="1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-290669" y="67923"/>
              <a:ext cx="27853" cy="41665"/>
            </a:xfrm>
            <a:custGeom>
              <a:avLst/>
              <a:gdLst/>
              <a:ahLst/>
              <a:cxnLst/>
              <a:rect l="l" t="t" r="r" b="b"/>
              <a:pathLst>
                <a:path w="291" h="421" extrusionOk="0">
                  <a:moveTo>
                    <a:pt x="290" y="1"/>
                  </a:moveTo>
                  <a:cubicBezTo>
                    <a:pt x="234" y="61"/>
                    <a:pt x="178" y="127"/>
                    <a:pt x="141" y="197"/>
                  </a:cubicBezTo>
                  <a:cubicBezTo>
                    <a:pt x="100" y="251"/>
                    <a:pt x="60" y="313"/>
                    <a:pt x="28" y="376"/>
                  </a:cubicBezTo>
                  <a:lnTo>
                    <a:pt x="28" y="376"/>
                  </a:lnTo>
                  <a:cubicBezTo>
                    <a:pt x="26" y="378"/>
                    <a:pt x="25" y="380"/>
                    <a:pt x="24" y="384"/>
                  </a:cubicBezTo>
                  <a:lnTo>
                    <a:pt x="0" y="421"/>
                  </a:lnTo>
                  <a:lnTo>
                    <a:pt x="28" y="388"/>
                  </a:lnTo>
                  <a:cubicBezTo>
                    <a:pt x="57" y="365"/>
                    <a:pt x="103" y="295"/>
                    <a:pt x="164" y="211"/>
                  </a:cubicBezTo>
                  <a:cubicBezTo>
                    <a:pt x="215" y="150"/>
                    <a:pt x="257" y="80"/>
                    <a:pt x="2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-287127" y="67923"/>
              <a:ext cx="31012" cy="33352"/>
            </a:xfrm>
            <a:custGeom>
              <a:avLst/>
              <a:gdLst/>
              <a:ahLst/>
              <a:cxnLst/>
              <a:rect l="l" t="t" r="r" b="b"/>
              <a:pathLst>
                <a:path w="324" h="337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66"/>
                    <a:pt x="94" y="127"/>
                    <a:pt x="155" y="178"/>
                  </a:cubicBezTo>
                  <a:cubicBezTo>
                    <a:pt x="202" y="234"/>
                    <a:pt x="258" y="290"/>
                    <a:pt x="323" y="337"/>
                  </a:cubicBezTo>
                  <a:cubicBezTo>
                    <a:pt x="281" y="271"/>
                    <a:pt x="230" y="211"/>
                    <a:pt x="174" y="159"/>
                  </a:cubicBezTo>
                  <a:cubicBezTo>
                    <a:pt x="122" y="103"/>
                    <a:pt x="66" y="4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-437305" y="92763"/>
              <a:ext cx="28714" cy="35430"/>
            </a:xfrm>
            <a:custGeom>
              <a:avLst/>
              <a:gdLst/>
              <a:ahLst/>
              <a:cxnLst/>
              <a:rect l="l" t="t" r="r" b="b"/>
              <a:pathLst>
                <a:path w="300" h="358" extrusionOk="0">
                  <a:moveTo>
                    <a:pt x="192" y="11"/>
                  </a:moveTo>
                  <a:cubicBezTo>
                    <a:pt x="194" y="11"/>
                    <a:pt x="196" y="11"/>
                    <a:pt x="199" y="11"/>
                  </a:cubicBezTo>
                  <a:lnTo>
                    <a:pt x="199" y="11"/>
                  </a:lnTo>
                  <a:cubicBezTo>
                    <a:pt x="203" y="13"/>
                    <a:pt x="209" y="15"/>
                    <a:pt x="215" y="20"/>
                  </a:cubicBezTo>
                  <a:cubicBezTo>
                    <a:pt x="253" y="30"/>
                    <a:pt x="271" y="58"/>
                    <a:pt x="276" y="95"/>
                  </a:cubicBezTo>
                  <a:cubicBezTo>
                    <a:pt x="276" y="142"/>
                    <a:pt x="262" y="193"/>
                    <a:pt x="239" y="240"/>
                  </a:cubicBezTo>
                  <a:cubicBezTo>
                    <a:pt x="229" y="268"/>
                    <a:pt x="211" y="291"/>
                    <a:pt x="187" y="310"/>
                  </a:cubicBezTo>
                  <a:cubicBezTo>
                    <a:pt x="170" y="324"/>
                    <a:pt x="149" y="330"/>
                    <a:pt x="128" y="330"/>
                  </a:cubicBezTo>
                  <a:cubicBezTo>
                    <a:pt x="121" y="330"/>
                    <a:pt x="115" y="330"/>
                    <a:pt x="108" y="329"/>
                  </a:cubicBezTo>
                  <a:cubicBezTo>
                    <a:pt x="75" y="319"/>
                    <a:pt x="52" y="301"/>
                    <a:pt x="43" y="268"/>
                  </a:cubicBezTo>
                  <a:cubicBezTo>
                    <a:pt x="38" y="240"/>
                    <a:pt x="29" y="212"/>
                    <a:pt x="38" y="184"/>
                  </a:cubicBezTo>
                  <a:cubicBezTo>
                    <a:pt x="43" y="137"/>
                    <a:pt x="66" y="86"/>
                    <a:pt x="99" y="48"/>
                  </a:cubicBezTo>
                  <a:cubicBezTo>
                    <a:pt x="122" y="25"/>
                    <a:pt x="159" y="11"/>
                    <a:pt x="192" y="11"/>
                  </a:cubicBezTo>
                  <a:close/>
                  <a:moveTo>
                    <a:pt x="201" y="0"/>
                  </a:moveTo>
                  <a:cubicBezTo>
                    <a:pt x="196" y="0"/>
                    <a:pt x="193" y="1"/>
                    <a:pt x="190" y="1"/>
                  </a:cubicBezTo>
                  <a:lnTo>
                    <a:pt x="190" y="1"/>
                  </a:lnTo>
                  <a:cubicBezTo>
                    <a:pt x="185" y="1"/>
                    <a:pt x="180" y="1"/>
                    <a:pt x="175" y="1"/>
                  </a:cubicBezTo>
                  <a:cubicBezTo>
                    <a:pt x="146" y="1"/>
                    <a:pt x="113" y="10"/>
                    <a:pt x="89" y="30"/>
                  </a:cubicBezTo>
                  <a:cubicBezTo>
                    <a:pt x="47" y="72"/>
                    <a:pt x="19" y="119"/>
                    <a:pt x="15" y="175"/>
                  </a:cubicBezTo>
                  <a:cubicBezTo>
                    <a:pt x="1" y="212"/>
                    <a:pt x="5" y="245"/>
                    <a:pt x="19" y="277"/>
                  </a:cubicBezTo>
                  <a:cubicBezTo>
                    <a:pt x="38" y="310"/>
                    <a:pt x="66" y="338"/>
                    <a:pt x="99" y="352"/>
                  </a:cubicBezTo>
                  <a:cubicBezTo>
                    <a:pt x="109" y="356"/>
                    <a:pt x="120" y="358"/>
                    <a:pt x="130" y="358"/>
                  </a:cubicBezTo>
                  <a:cubicBezTo>
                    <a:pt x="158" y="358"/>
                    <a:pt x="186" y="346"/>
                    <a:pt x="206" y="329"/>
                  </a:cubicBezTo>
                  <a:cubicBezTo>
                    <a:pt x="229" y="305"/>
                    <a:pt x="253" y="277"/>
                    <a:pt x="262" y="249"/>
                  </a:cubicBezTo>
                  <a:cubicBezTo>
                    <a:pt x="285" y="193"/>
                    <a:pt x="299" y="142"/>
                    <a:pt x="295" y="86"/>
                  </a:cubicBezTo>
                  <a:cubicBezTo>
                    <a:pt x="285" y="44"/>
                    <a:pt x="257" y="16"/>
                    <a:pt x="215" y="2"/>
                  </a:cubicBezTo>
                  <a:cubicBezTo>
                    <a:pt x="210" y="1"/>
                    <a:pt x="205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-460086" y="-101310"/>
              <a:ext cx="14357" cy="20981"/>
            </a:xfrm>
            <a:custGeom>
              <a:avLst/>
              <a:gdLst/>
              <a:ahLst/>
              <a:cxnLst/>
              <a:rect l="l" t="t" r="r" b="b"/>
              <a:pathLst>
                <a:path w="150" h="212" extrusionOk="0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0" y="43"/>
                    <a:pt x="33" y="76"/>
                    <a:pt x="66" y="113"/>
                  </a:cubicBezTo>
                  <a:cubicBezTo>
                    <a:pt x="101" y="167"/>
                    <a:pt x="141" y="212"/>
                    <a:pt x="149" y="212"/>
                  </a:cubicBezTo>
                  <a:cubicBezTo>
                    <a:pt x="149" y="212"/>
                    <a:pt x="150" y="212"/>
                    <a:pt x="150" y="211"/>
                  </a:cubicBezTo>
                  <a:cubicBezTo>
                    <a:pt x="140" y="169"/>
                    <a:pt x="117" y="137"/>
                    <a:pt x="89" y="99"/>
                  </a:cubicBezTo>
                  <a:cubicBezTo>
                    <a:pt x="49" y="46"/>
                    <a:pt x="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-456066" y="-107248"/>
              <a:ext cx="18856" cy="54630"/>
            </a:xfrm>
            <a:custGeom>
              <a:avLst/>
              <a:gdLst/>
              <a:ahLst/>
              <a:cxnLst/>
              <a:rect l="l" t="t" r="r" b="b"/>
              <a:pathLst>
                <a:path w="197" h="552" extrusionOk="0">
                  <a:moveTo>
                    <a:pt x="197" y="0"/>
                  </a:moveTo>
                  <a:lnTo>
                    <a:pt x="197" y="0"/>
                  </a:lnTo>
                  <a:cubicBezTo>
                    <a:pt x="155" y="89"/>
                    <a:pt x="117" y="178"/>
                    <a:pt x="84" y="271"/>
                  </a:cubicBezTo>
                  <a:cubicBezTo>
                    <a:pt x="52" y="365"/>
                    <a:pt x="24" y="458"/>
                    <a:pt x="0" y="552"/>
                  </a:cubicBezTo>
                  <a:cubicBezTo>
                    <a:pt x="42" y="463"/>
                    <a:pt x="80" y="369"/>
                    <a:pt x="108" y="281"/>
                  </a:cubicBezTo>
                  <a:cubicBezTo>
                    <a:pt x="145" y="187"/>
                    <a:pt x="173" y="99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-625961" y="-269948"/>
              <a:ext cx="460581" cy="3761"/>
            </a:xfrm>
            <a:custGeom>
              <a:avLst/>
              <a:gdLst/>
              <a:ahLst/>
              <a:cxnLst/>
              <a:rect l="l" t="t" r="r" b="b"/>
              <a:pathLst>
                <a:path w="4812" h="38" extrusionOk="0">
                  <a:moveTo>
                    <a:pt x="2406" y="0"/>
                  </a:moveTo>
                  <a:cubicBezTo>
                    <a:pt x="1075" y="0"/>
                    <a:pt x="1" y="5"/>
                    <a:pt x="1" y="19"/>
                  </a:cubicBezTo>
                  <a:cubicBezTo>
                    <a:pt x="1" y="28"/>
                    <a:pt x="1075" y="38"/>
                    <a:pt x="2406" y="38"/>
                  </a:cubicBezTo>
                  <a:cubicBezTo>
                    <a:pt x="3737" y="38"/>
                    <a:pt x="4811" y="28"/>
                    <a:pt x="4811" y="19"/>
                  </a:cubicBezTo>
                  <a:cubicBezTo>
                    <a:pt x="4811" y="5"/>
                    <a:pt x="3737" y="0"/>
                    <a:pt x="2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-625961" y="-242238"/>
              <a:ext cx="460581" cy="3860"/>
            </a:xfrm>
            <a:custGeom>
              <a:avLst/>
              <a:gdLst/>
              <a:ahLst/>
              <a:cxnLst/>
              <a:rect l="l" t="t" r="r" b="b"/>
              <a:pathLst>
                <a:path w="4812" h="39" extrusionOk="0">
                  <a:moveTo>
                    <a:pt x="2406" y="1"/>
                  </a:moveTo>
                  <a:cubicBezTo>
                    <a:pt x="1075" y="1"/>
                    <a:pt x="1" y="5"/>
                    <a:pt x="1" y="19"/>
                  </a:cubicBezTo>
                  <a:cubicBezTo>
                    <a:pt x="1" y="29"/>
                    <a:pt x="1075" y="38"/>
                    <a:pt x="2406" y="38"/>
                  </a:cubicBezTo>
                  <a:cubicBezTo>
                    <a:pt x="3737" y="38"/>
                    <a:pt x="4811" y="29"/>
                    <a:pt x="4811" y="19"/>
                  </a:cubicBezTo>
                  <a:cubicBezTo>
                    <a:pt x="4811" y="5"/>
                    <a:pt x="3737" y="1"/>
                    <a:pt x="24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-625482" y="-318936"/>
              <a:ext cx="152953" cy="3365"/>
            </a:xfrm>
            <a:custGeom>
              <a:avLst/>
              <a:gdLst/>
              <a:ahLst/>
              <a:cxnLst/>
              <a:rect l="l" t="t" r="r" b="b"/>
              <a:pathLst>
                <a:path w="1598" h="34" extrusionOk="0">
                  <a:moveTo>
                    <a:pt x="799" y="0"/>
                  </a:moveTo>
                  <a:cubicBezTo>
                    <a:pt x="355" y="0"/>
                    <a:pt x="0" y="5"/>
                    <a:pt x="0" y="19"/>
                  </a:cubicBezTo>
                  <a:cubicBezTo>
                    <a:pt x="0" y="28"/>
                    <a:pt x="355" y="33"/>
                    <a:pt x="799" y="33"/>
                  </a:cubicBezTo>
                  <a:cubicBezTo>
                    <a:pt x="1243" y="33"/>
                    <a:pt x="1598" y="28"/>
                    <a:pt x="1598" y="19"/>
                  </a:cubicBezTo>
                  <a:cubicBezTo>
                    <a:pt x="1598" y="5"/>
                    <a:pt x="1238" y="0"/>
                    <a:pt x="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356178" y="251901"/>
              <a:ext cx="270969" cy="46416"/>
            </a:xfrm>
            <a:custGeom>
              <a:avLst/>
              <a:gdLst/>
              <a:ahLst/>
              <a:cxnLst/>
              <a:rect l="l" t="t" r="r" b="b"/>
              <a:pathLst>
                <a:path w="2831" h="469" extrusionOk="0">
                  <a:moveTo>
                    <a:pt x="2830" y="0"/>
                  </a:moveTo>
                  <a:cubicBezTo>
                    <a:pt x="2797" y="0"/>
                    <a:pt x="2178" y="97"/>
                    <a:pt x="1416" y="215"/>
                  </a:cubicBezTo>
                  <a:cubicBezTo>
                    <a:pt x="631" y="346"/>
                    <a:pt x="1" y="453"/>
                    <a:pt x="1" y="467"/>
                  </a:cubicBezTo>
                  <a:cubicBezTo>
                    <a:pt x="1" y="468"/>
                    <a:pt x="2" y="468"/>
                    <a:pt x="4" y="468"/>
                  </a:cubicBezTo>
                  <a:cubicBezTo>
                    <a:pt x="57" y="468"/>
                    <a:pt x="671" y="373"/>
                    <a:pt x="1420" y="253"/>
                  </a:cubicBezTo>
                  <a:cubicBezTo>
                    <a:pt x="2200" y="122"/>
                    <a:pt x="2831" y="10"/>
                    <a:pt x="2831" y="0"/>
                  </a:cubicBezTo>
                  <a:cubicBezTo>
                    <a:pt x="2831" y="0"/>
                    <a:pt x="2830" y="0"/>
                    <a:pt x="2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368717" y="285154"/>
              <a:ext cx="271926" cy="46515"/>
            </a:xfrm>
            <a:custGeom>
              <a:avLst/>
              <a:gdLst/>
              <a:ahLst/>
              <a:cxnLst/>
              <a:rect l="l" t="t" r="r" b="b"/>
              <a:pathLst>
                <a:path w="2841" h="470" extrusionOk="0">
                  <a:moveTo>
                    <a:pt x="2836" y="0"/>
                  </a:moveTo>
                  <a:cubicBezTo>
                    <a:pt x="2783" y="0"/>
                    <a:pt x="2166" y="95"/>
                    <a:pt x="1416" y="220"/>
                  </a:cubicBezTo>
                  <a:cubicBezTo>
                    <a:pt x="636" y="346"/>
                    <a:pt x="0" y="458"/>
                    <a:pt x="5" y="468"/>
                  </a:cubicBezTo>
                  <a:cubicBezTo>
                    <a:pt x="5" y="469"/>
                    <a:pt x="8" y="469"/>
                    <a:pt x="14" y="469"/>
                  </a:cubicBezTo>
                  <a:cubicBezTo>
                    <a:pt x="92" y="469"/>
                    <a:pt x="695" y="375"/>
                    <a:pt x="1430" y="253"/>
                  </a:cubicBezTo>
                  <a:cubicBezTo>
                    <a:pt x="2210" y="127"/>
                    <a:pt x="2840" y="15"/>
                    <a:pt x="2840" y="1"/>
                  </a:cubicBezTo>
                  <a:cubicBezTo>
                    <a:pt x="2840" y="0"/>
                    <a:pt x="2839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82979" y="318406"/>
              <a:ext cx="271065" cy="46416"/>
            </a:xfrm>
            <a:custGeom>
              <a:avLst/>
              <a:gdLst/>
              <a:ahLst/>
              <a:cxnLst/>
              <a:rect l="l" t="t" r="r" b="b"/>
              <a:pathLst>
                <a:path w="2832" h="469" extrusionOk="0">
                  <a:moveTo>
                    <a:pt x="2827" y="0"/>
                  </a:moveTo>
                  <a:cubicBezTo>
                    <a:pt x="2772" y="0"/>
                    <a:pt x="2160" y="91"/>
                    <a:pt x="1411" y="216"/>
                  </a:cubicBezTo>
                  <a:cubicBezTo>
                    <a:pt x="631" y="342"/>
                    <a:pt x="1" y="454"/>
                    <a:pt x="1" y="468"/>
                  </a:cubicBezTo>
                  <a:cubicBezTo>
                    <a:pt x="1" y="468"/>
                    <a:pt x="2" y="469"/>
                    <a:pt x="5" y="469"/>
                  </a:cubicBezTo>
                  <a:cubicBezTo>
                    <a:pt x="57" y="469"/>
                    <a:pt x="671" y="373"/>
                    <a:pt x="1421" y="248"/>
                  </a:cubicBezTo>
                  <a:cubicBezTo>
                    <a:pt x="2201" y="122"/>
                    <a:pt x="2831" y="10"/>
                    <a:pt x="2831" y="1"/>
                  </a:cubicBezTo>
                  <a:cubicBezTo>
                    <a:pt x="2831" y="1"/>
                    <a:pt x="2830" y="0"/>
                    <a:pt x="2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-258030" y="299998"/>
              <a:ext cx="389943" cy="233959"/>
            </a:xfrm>
            <a:custGeom>
              <a:avLst/>
              <a:gdLst/>
              <a:ahLst/>
              <a:cxnLst/>
              <a:rect l="l" t="t" r="r" b="b"/>
              <a:pathLst>
                <a:path w="4074" h="2364" extrusionOk="0">
                  <a:moveTo>
                    <a:pt x="626" y="948"/>
                  </a:moveTo>
                  <a:lnTo>
                    <a:pt x="2322" y="1952"/>
                  </a:lnTo>
                  <a:lnTo>
                    <a:pt x="626" y="1952"/>
                  </a:lnTo>
                  <a:lnTo>
                    <a:pt x="626" y="948"/>
                  </a:lnTo>
                  <a:close/>
                  <a:moveTo>
                    <a:pt x="0" y="0"/>
                  </a:moveTo>
                  <a:lnTo>
                    <a:pt x="0" y="2363"/>
                  </a:lnTo>
                  <a:lnTo>
                    <a:pt x="4073" y="23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-237068" y="322167"/>
              <a:ext cx="16654" cy="27315"/>
            </a:xfrm>
            <a:custGeom>
              <a:avLst/>
              <a:gdLst/>
              <a:ahLst/>
              <a:cxnLst/>
              <a:rect l="l" t="t" r="r" b="b"/>
              <a:pathLst>
                <a:path w="174" h="276" extrusionOk="0">
                  <a:moveTo>
                    <a:pt x="174" y="0"/>
                  </a:moveTo>
                  <a:lnTo>
                    <a:pt x="174" y="0"/>
                  </a:lnTo>
                  <a:cubicBezTo>
                    <a:pt x="132" y="38"/>
                    <a:pt x="104" y="84"/>
                    <a:pt x="76" y="131"/>
                  </a:cubicBezTo>
                  <a:cubicBezTo>
                    <a:pt x="38" y="178"/>
                    <a:pt x="15" y="224"/>
                    <a:pt x="1" y="276"/>
                  </a:cubicBezTo>
                  <a:cubicBezTo>
                    <a:pt x="38" y="243"/>
                    <a:pt x="76" y="196"/>
                    <a:pt x="99" y="150"/>
                  </a:cubicBezTo>
                  <a:cubicBezTo>
                    <a:pt x="132" y="103"/>
                    <a:pt x="155" y="52"/>
                    <a:pt x="1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-178490" y="356310"/>
              <a:ext cx="15793" cy="26919"/>
            </a:xfrm>
            <a:custGeom>
              <a:avLst/>
              <a:gdLst/>
              <a:ahLst/>
              <a:cxnLst/>
              <a:rect l="l" t="t" r="r" b="b"/>
              <a:pathLst>
                <a:path w="165" h="272" extrusionOk="0">
                  <a:moveTo>
                    <a:pt x="164" y="1"/>
                  </a:moveTo>
                  <a:lnTo>
                    <a:pt x="164" y="1"/>
                  </a:lnTo>
                  <a:cubicBezTo>
                    <a:pt x="122" y="38"/>
                    <a:pt x="94" y="85"/>
                    <a:pt x="71" y="132"/>
                  </a:cubicBezTo>
                  <a:cubicBezTo>
                    <a:pt x="43" y="169"/>
                    <a:pt x="19" y="216"/>
                    <a:pt x="1" y="272"/>
                  </a:cubicBezTo>
                  <a:cubicBezTo>
                    <a:pt x="33" y="230"/>
                    <a:pt x="71" y="188"/>
                    <a:pt x="94" y="141"/>
                  </a:cubicBezTo>
                  <a:cubicBezTo>
                    <a:pt x="122" y="99"/>
                    <a:pt x="146" y="52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-124410" y="390948"/>
              <a:ext cx="18952" cy="24643"/>
            </a:xfrm>
            <a:custGeom>
              <a:avLst/>
              <a:gdLst/>
              <a:ahLst/>
              <a:cxnLst/>
              <a:rect l="l" t="t" r="r" b="b"/>
              <a:pathLst>
                <a:path w="198" h="249" extrusionOk="0">
                  <a:moveTo>
                    <a:pt x="196" y="1"/>
                  </a:moveTo>
                  <a:cubicBezTo>
                    <a:pt x="188" y="1"/>
                    <a:pt x="143" y="51"/>
                    <a:pt x="90" y="113"/>
                  </a:cubicBezTo>
                  <a:cubicBezTo>
                    <a:pt x="52" y="155"/>
                    <a:pt x="24" y="202"/>
                    <a:pt x="1" y="249"/>
                  </a:cubicBezTo>
                  <a:cubicBezTo>
                    <a:pt x="80" y="179"/>
                    <a:pt x="146" y="95"/>
                    <a:pt x="197" y="1"/>
                  </a:cubicBezTo>
                  <a:cubicBezTo>
                    <a:pt x="197" y="1"/>
                    <a:pt x="197" y="1"/>
                    <a:pt x="1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-67172" y="426972"/>
              <a:ext cx="18856" cy="24247"/>
            </a:xfrm>
            <a:custGeom>
              <a:avLst/>
              <a:gdLst/>
              <a:ahLst/>
              <a:cxnLst/>
              <a:rect l="l" t="t" r="r" b="b"/>
              <a:pathLst>
                <a:path w="197" h="245" extrusionOk="0">
                  <a:moveTo>
                    <a:pt x="195" y="0"/>
                  </a:moveTo>
                  <a:cubicBezTo>
                    <a:pt x="185" y="0"/>
                    <a:pt x="141" y="53"/>
                    <a:pt x="85" y="109"/>
                  </a:cubicBezTo>
                  <a:cubicBezTo>
                    <a:pt x="52" y="151"/>
                    <a:pt x="24" y="198"/>
                    <a:pt x="1" y="244"/>
                  </a:cubicBezTo>
                  <a:cubicBezTo>
                    <a:pt x="80" y="174"/>
                    <a:pt x="145" y="95"/>
                    <a:pt x="197" y="2"/>
                  </a:cubicBezTo>
                  <a:cubicBezTo>
                    <a:pt x="197" y="1"/>
                    <a:pt x="196" y="0"/>
                    <a:pt x="1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-7254" y="461709"/>
              <a:ext cx="18473" cy="26424"/>
            </a:xfrm>
            <a:custGeom>
              <a:avLst/>
              <a:gdLst/>
              <a:ahLst/>
              <a:cxnLst/>
              <a:rect l="l" t="t" r="r" b="b"/>
              <a:pathLst>
                <a:path w="193" h="267" extrusionOk="0">
                  <a:moveTo>
                    <a:pt x="192" y="1"/>
                  </a:moveTo>
                  <a:lnTo>
                    <a:pt x="192" y="1"/>
                  </a:lnTo>
                  <a:cubicBezTo>
                    <a:pt x="150" y="33"/>
                    <a:pt x="113" y="80"/>
                    <a:pt x="85" y="127"/>
                  </a:cubicBezTo>
                  <a:cubicBezTo>
                    <a:pt x="52" y="169"/>
                    <a:pt x="19" y="216"/>
                    <a:pt x="1" y="267"/>
                  </a:cubicBezTo>
                  <a:cubicBezTo>
                    <a:pt x="43" y="225"/>
                    <a:pt x="80" y="188"/>
                    <a:pt x="108" y="141"/>
                  </a:cubicBezTo>
                  <a:cubicBezTo>
                    <a:pt x="141" y="99"/>
                    <a:pt x="173" y="52"/>
                    <a:pt x="1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56684" y="498723"/>
              <a:ext cx="15697" cy="24544"/>
            </a:xfrm>
            <a:custGeom>
              <a:avLst/>
              <a:gdLst/>
              <a:ahLst/>
              <a:cxnLst/>
              <a:rect l="l" t="t" r="r" b="b"/>
              <a:pathLst>
                <a:path w="164" h="248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31" y="33"/>
                    <a:pt x="94" y="75"/>
                    <a:pt x="70" y="117"/>
                  </a:cubicBezTo>
                  <a:cubicBezTo>
                    <a:pt x="42" y="155"/>
                    <a:pt x="19" y="201"/>
                    <a:pt x="0" y="248"/>
                  </a:cubicBezTo>
                  <a:cubicBezTo>
                    <a:pt x="38" y="220"/>
                    <a:pt x="70" y="178"/>
                    <a:pt x="94" y="131"/>
                  </a:cubicBezTo>
                  <a:cubicBezTo>
                    <a:pt x="122" y="94"/>
                    <a:pt x="145" y="47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-211990" y="333152"/>
              <a:ext cx="9954" cy="13658"/>
            </a:xfrm>
            <a:custGeom>
              <a:avLst/>
              <a:gdLst/>
              <a:ahLst/>
              <a:cxnLst/>
              <a:rect l="l" t="t" r="r" b="b"/>
              <a:pathLst>
                <a:path w="104" h="138" extrusionOk="0">
                  <a:moveTo>
                    <a:pt x="97" y="1"/>
                  </a:moveTo>
                  <a:cubicBezTo>
                    <a:pt x="89" y="1"/>
                    <a:pt x="60" y="27"/>
                    <a:pt x="43" y="62"/>
                  </a:cubicBezTo>
                  <a:cubicBezTo>
                    <a:pt x="19" y="95"/>
                    <a:pt x="0" y="132"/>
                    <a:pt x="10" y="137"/>
                  </a:cubicBezTo>
                  <a:cubicBezTo>
                    <a:pt x="11" y="137"/>
                    <a:pt x="12" y="137"/>
                    <a:pt x="13" y="137"/>
                  </a:cubicBezTo>
                  <a:cubicBezTo>
                    <a:pt x="27" y="137"/>
                    <a:pt x="49" y="111"/>
                    <a:pt x="71" y="76"/>
                  </a:cubicBezTo>
                  <a:cubicBezTo>
                    <a:pt x="94" y="43"/>
                    <a:pt x="103" y="6"/>
                    <a:pt x="99" y="1"/>
                  </a:cubicBezTo>
                  <a:cubicBezTo>
                    <a:pt x="98" y="1"/>
                    <a:pt x="98" y="1"/>
                    <a:pt x="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-193230" y="343840"/>
              <a:ext cx="10433" cy="13262"/>
            </a:xfrm>
            <a:custGeom>
              <a:avLst/>
              <a:gdLst/>
              <a:ahLst/>
              <a:cxnLst/>
              <a:rect l="l" t="t" r="r" b="b"/>
              <a:pathLst>
                <a:path w="109" h="1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4" y="1"/>
                    <a:pt x="66" y="24"/>
                    <a:pt x="43" y="57"/>
                  </a:cubicBezTo>
                  <a:cubicBezTo>
                    <a:pt x="19" y="94"/>
                    <a:pt x="1" y="127"/>
                    <a:pt x="15" y="132"/>
                  </a:cubicBezTo>
                  <a:cubicBezTo>
                    <a:pt x="16" y="133"/>
                    <a:pt x="17" y="133"/>
                    <a:pt x="19" y="133"/>
                  </a:cubicBezTo>
                  <a:cubicBezTo>
                    <a:pt x="29" y="133"/>
                    <a:pt x="50" y="104"/>
                    <a:pt x="71" y="76"/>
                  </a:cubicBezTo>
                  <a:cubicBezTo>
                    <a:pt x="94" y="38"/>
                    <a:pt x="108" y="5"/>
                    <a:pt x="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-150349" y="369671"/>
              <a:ext cx="9093" cy="13658"/>
            </a:xfrm>
            <a:custGeom>
              <a:avLst/>
              <a:gdLst/>
              <a:ahLst/>
              <a:cxnLst/>
              <a:rect l="l" t="t" r="r" b="b"/>
              <a:pathLst>
                <a:path w="95" h="138" extrusionOk="0">
                  <a:moveTo>
                    <a:pt x="88" y="1"/>
                  </a:moveTo>
                  <a:cubicBezTo>
                    <a:pt x="82" y="1"/>
                    <a:pt x="60" y="27"/>
                    <a:pt x="38" y="57"/>
                  </a:cubicBezTo>
                  <a:cubicBezTo>
                    <a:pt x="15" y="99"/>
                    <a:pt x="1" y="127"/>
                    <a:pt x="10" y="137"/>
                  </a:cubicBezTo>
                  <a:cubicBezTo>
                    <a:pt x="11" y="137"/>
                    <a:pt x="11" y="137"/>
                    <a:pt x="12" y="137"/>
                  </a:cubicBezTo>
                  <a:cubicBezTo>
                    <a:pt x="18" y="137"/>
                    <a:pt x="40" y="111"/>
                    <a:pt x="62" y="76"/>
                  </a:cubicBezTo>
                  <a:cubicBezTo>
                    <a:pt x="85" y="43"/>
                    <a:pt x="94" y="6"/>
                    <a:pt x="90" y="1"/>
                  </a:cubicBezTo>
                  <a:cubicBezTo>
                    <a:pt x="89" y="1"/>
                    <a:pt x="89" y="1"/>
                    <a:pt x="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-131493" y="380656"/>
              <a:ext cx="9859" cy="13361"/>
            </a:xfrm>
            <a:custGeom>
              <a:avLst/>
              <a:gdLst/>
              <a:ahLst/>
              <a:cxnLst/>
              <a:rect l="l" t="t" r="r" b="b"/>
              <a:pathLst>
                <a:path w="103" h="135" extrusionOk="0">
                  <a:moveTo>
                    <a:pt x="94" y="1"/>
                  </a:moveTo>
                  <a:cubicBezTo>
                    <a:pt x="83" y="1"/>
                    <a:pt x="62" y="30"/>
                    <a:pt x="38" y="59"/>
                  </a:cubicBezTo>
                  <a:cubicBezTo>
                    <a:pt x="14" y="96"/>
                    <a:pt x="0" y="129"/>
                    <a:pt x="9" y="133"/>
                  </a:cubicBezTo>
                  <a:cubicBezTo>
                    <a:pt x="11" y="134"/>
                    <a:pt x="13" y="135"/>
                    <a:pt x="15" y="135"/>
                  </a:cubicBezTo>
                  <a:cubicBezTo>
                    <a:pt x="29" y="135"/>
                    <a:pt x="50" y="106"/>
                    <a:pt x="70" y="77"/>
                  </a:cubicBezTo>
                  <a:cubicBezTo>
                    <a:pt x="94" y="40"/>
                    <a:pt x="103" y="7"/>
                    <a:pt x="98" y="2"/>
                  </a:cubicBezTo>
                  <a:cubicBezTo>
                    <a:pt x="97" y="1"/>
                    <a:pt x="96" y="1"/>
                    <a:pt x="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-93973" y="404804"/>
              <a:ext cx="9954" cy="13658"/>
            </a:xfrm>
            <a:custGeom>
              <a:avLst/>
              <a:gdLst/>
              <a:ahLst/>
              <a:cxnLst/>
              <a:rect l="l" t="t" r="r" b="b"/>
              <a:pathLst>
                <a:path w="104" h="138" extrusionOk="0">
                  <a:moveTo>
                    <a:pt x="97" y="1"/>
                  </a:moveTo>
                  <a:cubicBezTo>
                    <a:pt x="90" y="1"/>
                    <a:pt x="68" y="27"/>
                    <a:pt x="38" y="62"/>
                  </a:cubicBezTo>
                  <a:cubicBezTo>
                    <a:pt x="14" y="95"/>
                    <a:pt x="0" y="132"/>
                    <a:pt x="10" y="137"/>
                  </a:cubicBezTo>
                  <a:cubicBezTo>
                    <a:pt x="11" y="137"/>
                    <a:pt x="12" y="137"/>
                    <a:pt x="13" y="137"/>
                  </a:cubicBezTo>
                  <a:cubicBezTo>
                    <a:pt x="27" y="137"/>
                    <a:pt x="49" y="111"/>
                    <a:pt x="71" y="76"/>
                  </a:cubicBezTo>
                  <a:cubicBezTo>
                    <a:pt x="94" y="43"/>
                    <a:pt x="103" y="6"/>
                    <a:pt x="99" y="1"/>
                  </a:cubicBezTo>
                  <a:cubicBezTo>
                    <a:pt x="98" y="1"/>
                    <a:pt x="98" y="1"/>
                    <a:pt x="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-75691" y="415888"/>
              <a:ext cx="9954" cy="13658"/>
            </a:xfrm>
            <a:custGeom>
              <a:avLst/>
              <a:gdLst/>
              <a:ahLst/>
              <a:cxnLst/>
              <a:rect l="l" t="t" r="r" b="b"/>
              <a:pathLst>
                <a:path w="104" h="138" extrusionOk="0">
                  <a:moveTo>
                    <a:pt x="98" y="1"/>
                  </a:moveTo>
                  <a:cubicBezTo>
                    <a:pt x="90" y="1"/>
                    <a:pt x="64" y="27"/>
                    <a:pt x="38" y="57"/>
                  </a:cubicBezTo>
                  <a:cubicBezTo>
                    <a:pt x="15" y="95"/>
                    <a:pt x="1" y="128"/>
                    <a:pt x="10" y="137"/>
                  </a:cubicBezTo>
                  <a:cubicBezTo>
                    <a:pt x="11" y="137"/>
                    <a:pt x="13" y="137"/>
                    <a:pt x="14" y="137"/>
                  </a:cubicBezTo>
                  <a:cubicBezTo>
                    <a:pt x="28" y="137"/>
                    <a:pt x="50" y="115"/>
                    <a:pt x="71" y="76"/>
                  </a:cubicBezTo>
                  <a:cubicBezTo>
                    <a:pt x="94" y="43"/>
                    <a:pt x="104" y="6"/>
                    <a:pt x="99" y="1"/>
                  </a:cubicBezTo>
                  <a:cubicBezTo>
                    <a:pt x="99" y="1"/>
                    <a:pt x="98" y="1"/>
                    <a:pt x="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-37213" y="439046"/>
              <a:ext cx="9954" cy="13559"/>
            </a:xfrm>
            <a:custGeom>
              <a:avLst/>
              <a:gdLst/>
              <a:ahLst/>
              <a:cxnLst/>
              <a:rect l="l" t="t" r="r" b="b"/>
              <a:pathLst>
                <a:path w="104" h="137" extrusionOk="0">
                  <a:moveTo>
                    <a:pt x="97" y="0"/>
                  </a:moveTo>
                  <a:cubicBezTo>
                    <a:pt x="91" y="0"/>
                    <a:pt x="69" y="27"/>
                    <a:pt x="43" y="57"/>
                  </a:cubicBezTo>
                  <a:cubicBezTo>
                    <a:pt x="19" y="94"/>
                    <a:pt x="1" y="127"/>
                    <a:pt x="15" y="136"/>
                  </a:cubicBezTo>
                  <a:cubicBezTo>
                    <a:pt x="15" y="137"/>
                    <a:pt x="16" y="137"/>
                    <a:pt x="17" y="137"/>
                  </a:cubicBezTo>
                  <a:cubicBezTo>
                    <a:pt x="27" y="137"/>
                    <a:pt x="49" y="110"/>
                    <a:pt x="71" y="76"/>
                  </a:cubicBezTo>
                  <a:cubicBezTo>
                    <a:pt x="94" y="43"/>
                    <a:pt x="103" y="6"/>
                    <a:pt x="99" y="1"/>
                  </a:cubicBezTo>
                  <a:cubicBezTo>
                    <a:pt x="98" y="1"/>
                    <a:pt x="98" y="0"/>
                    <a:pt x="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-15773" y="451516"/>
              <a:ext cx="9954" cy="13559"/>
            </a:xfrm>
            <a:custGeom>
              <a:avLst/>
              <a:gdLst/>
              <a:ahLst/>
              <a:cxnLst/>
              <a:rect l="l" t="t" r="r" b="b"/>
              <a:pathLst>
                <a:path w="104" h="137" extrusionOk="0">
                  <a:moveTo>
                    <a:pt x="97" y="1"/>
                  </a:moveTo>
                  <a:cubicBezTo>
                    <a:pt x="89" y="1"/>
                    <a:pt x="60" y="27"/>
                    <a:pt x="38" y="62"/>
                  </a:cubicBezTo>
                  <a:cubicBezTo>
                    <a:pt x="15" y="94"/>
                    <a:pt x="1" y="132"/>
                    <a:pt x="10" y="136"/>
                  </a:cubicBezTo>
                  <a:cubicBezTo>
                    <a:pt x="11" y="137"/>
                    <a:pt x="12" y="137"/>
                    <a:pt x="13" y="137"/>
                  </a:cubicBezTo>
                  <a:cubicBezTo>
                    <a:pt x="28" y="137"/>
                    <a:pt x="49" y="111"/>
                    <a:pt x="71" y="80"/>
                  </a:cubicBezTo>
                  <a:cubicBezTo>
                    <a:pt x="94" y="43"/>
                    <a:pt x="104" y="10"/>
                    <a:pt x="99" y="1"/>
                  </a:cubicBezTo>
                  <a:cubicBezTo>
                    <a:pt x="99" y="1"/>
                    <a:pt x="98" y="1"/>
                    <a:pt x="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21365" y="474674"/>
              <a:ext cx="10337" cy="13559"/>
            </a:xfrm>
            <a:custGeom>
              <a:avLst/>
              <a:gdLst/>
              <a:ahLst/>
              <a:cxnLst/>
              <a:rect l="l" t="t" r="r" b="b"/>
              <a:pathLst>
                <a:path w="108" h="137" extrusionOk="0">
                  <a:moveTo>
                    <a:pt x="101" y="0"/>
                  </a:moveTo>
                  <a:cubicBezTo>
                    <a:pt x="90" y="0"/>
                    <a:pt x="64" y="27"/>
                    <a:pt x="43" y="61"/>
                  </a:cubicBezTo>
                  <a:cubicBezTo>
                    <a:pt x="19" y="94"/>
                    <a:pt x="0" y="131"/>
                    <a:pt x="14" y="136"/>
                  </a:cubicBezTo>
                  <a:cubicBezTo>
                    <a:pt x="15" y="136"/>
                    <a:pt x="16" y="137"/>
                    <a:pt x="17" y="137"/>
                  </a:cubicBezTo>
                  <a:cubicBezTo>
                    <a:pt x="27" y="137"/>
                    <a:pt x="49" y="110"/>
                    <a:pt x="71" y="80"/>
                  </a:cubicBezTo>
                  <a:cubicBezTo>
                    <a:pt x="94" y="43"/>
                    <a:pt x="108" y="10"/>
                    <a:pt x="103" y="1"/>
                  </a:cubicBezTo>
                  <a:cubicBezTo>
                    <a:pt x="103" y="0"/>
                    <a:pt x="102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43284" y="487539"/>
              <a:ext cx="10337" cy="13658"/>
            </a:xfrm>
            <a:custGeom>
              <a:avLst/>
              <a:gdLst/>
              <a:ahLst/>
              <a:cxnLst/>
              <a:rect l="l" t="t" r="r" b="b"/>
              <a:pathLst>
                <a:path w="108" h="138" extrusionOk="0">
                  <a:moveTo>
                    <a:pt x="97" y="1"/>
                  </a:moveTo>
                  <a:cubicBezTo>
                    <a:pt x="90" y="1"/>
                    <a:pt x="68" y="27"/>
                    <a:pt x="42" y="57"/>
                  </a:cubicBezTo>
                  <a:cubicBezTo>
                    <a:pt x="19" y="95"/>
                    <a:pt x="0" y="127"/>
                    <a:pt x="14" y="137"/>
                  </a:cubicBezTo>
                  <a:cubicBezTo>
                    <a:pt x="15" y="137"/>
                    <a:pt x="16" y="137"/>
                    <a:pt x="17" y="137"/>
                  </a:cubicBezTo>
                  <a:cubicBezTo>
                    <a:pt x="27" y="137"/>
                    <a:pt x="49" y="111"/>
                    <a:pt x="70" y="76"/>
                  </a:cubicBezTo>
                  <a:cubicBezTo>
                    <a:pt x="94" y="43"/>
                    <a:pt x="108" y="6"/>
                    <a:pt x="98" y="1"/>
                  </a:cubicBezTo>
                  <a:cubicBezTo>
                    <a:pt x="98" y="1"/>
                    <a:pt x="98" y="1"/>
                    <a:pt x="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4344215" y="3063169"/>
            <a:ext cx="3902683" cy="1536254"/>
            <a:chOff x="-1922335" y="-216506"/>
            <a:chExt cx="3902683" cy="1536254"/>
          </a:xfrm>
        </p:grpSpPr>
        <p:sp>
          <p:nvSpPr>
            <p:cNvPr id="303" name="Google Shape;303;p9"/>
            <p:cNvSpPr/>
            <p:nvPr/>
          </p:nvSpPr>
          <p:spPr>
            <a:xfrm>
              <a:off x="-1392166" y="445578"/>
              <a:ext cx="112274" cy="120246"/>
            </a:xfrm>
            <a:custGeom>
              <a:avLst/>
              <a:gdLst/>
              <a:ahLst/>
              <a:cxnLst/>
              <a:rect l="l" t="t" r="r" b="b"/>
              <a:pathLst>
                <a:path w="1173" h="1215" extrusionOk="0">
                  <a:moveTo>
                    <a:pt x="582" y="1"/>
                  </a:moveTo>
                  <a:cubicBezTo>
                    <a:pt x="470" y="1"/>
                    <a:pt x="358" y="34"/>
                    <a:pt x="262" y="98"/>
                  </a:cubicBezTo>
                  <a:cubicBezTo>
                    <a:pt x="94" y="225"/>
                    <a:pt x="0" y="430"/>
                    <a:pt x="10" y="640"/>
                  </a:cubicBezTo>
                  <a:cubicBezTo>
                    <a:pt x="14" y="846"/>
                    <a:pt x="122" y="1098"/>
                    <a:pt x="309" y="1205"/>
                  </a:cubicBezTo>
                  <a:lnTo>
                    <a:pt x="864" y="1215"/>
                  </a:lnTo>
                  <a:cubicBezTo>
                    <a:pt x="1047" y="1079"/>
                    <a:pt x="1154" y="874"/>
                    <a:pt x="1168" y="654"/>
                  </a:cubicBezTo>
                  <a:cubicBezTo>
                    <a:pt x="1173" y="430"/>
                    <a:pt x="1065" y="215"/>
                    <a:pt x="883" y="89"/>
                  </a:cubicBezTo>
                  <a:cubicBezTo>
                    <a:pt x="792" y="30"/>
                    <a:pt x="687" y="1"/>
                    <a:pt x="58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-1338565" y="447854"/>
              <a:ext cx="5456" cy="118860"/>
            </a:xfrm>
            <a:custGeom>
              <a:avLst/>
              <a:gdLst/>
              <a:ahLst/>
              <a:cxnLst/>
              <a:rect l="l" t="t" r="r" b="b"/>
              <a:pathLst>
                <a:path w="57" h="1201" extrusionOk="0">
                  <a:moveTo>
                    <a:pt x="1" y="1"/>
                  </a:moveTo>
                  <a:lnTo>
                    <a:pt x="1" y="47"/>
                  </a:lnTo>
                  <a:cubicBezTo>
                    <a:pt x="1" y="80"/>
                    <a:pt x="6" y="122"/>
                    <a:pt x="6" y="173"/>
                  </a:cubicBezTo>
                  <a:cubicBezTo>
                    <a:pt x="10" y="286"/>
                    <a:pt x="24" y="430"/>
                    <a:pt x="29" y="598"/>
                  </a:cubicBezTo>
                  <a:cubicBezTo>
                    <a:pt x="34" y="762"/>
                    <a:pt x="43" y="916"/>
                    <a:pt x="43" y="1028"/>
                  </a:cubicBezTo>
                  <a:cubicBezTo>
                    <a:pt x="48" y="1080"/>
                    <a:pt x="48" y="1117"/>
                    <a:pt x="48" y="1154"/>
                  </a:cubicBezTo>
                  <a:cubicBezTo>
                    <a:pt x="48" y="1173"/>
                    <a:pt x="52" y="1182"/>
                    <a:pt x="52" y="1201"/>
                  </a:cubicBezTo>
                  <a:cubicBezTo>
                    <a:pt x="52" y="1192"/>
                    <a:pt x="57" y="1173"/>
                    <a:pt x="57" y="1154"/>
                  </a:cubicBezTo>
                  <a:lnTo>
                    <a:pt x="57" y="1028"/>
                  </a:lnTo>
                  <a:cubicBezTo>
                    <a:pt x="57" y="921"/>
                    <a:pt x="52" y="767"/>
                    <a:pt x="48" y="598"/>
                  </a:cubicBezTo>
                  <a:cubicBezTo>
                    <a:pt x="43" y="435"/>
                    <a:pt x="29" y="286"/>
                    <a:pt x="20" y="173"/>
                  </a:cubicBezTo>
                  <a:cubicBezTo>
                    <a:pt x="10" y="122"/>
                    <a:pt x="10" y="75"/>
                    <a:pt x="6" y="47"/>
                  </a:cubicBezTo>
                  <a:cubicBezTo>
                    <a:pt x="6" y="29"/>
                    <a:pt x="6" y="1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-1398483" y="502285"/>
              <a:ext cx="13113" cy="2078"/>
            </a:xfrm>
            <a:custGeom>
              <a:avLst/>
              <a:gdLst/>
              <a:ahLst/>
              <a:cxnLst/>
              <a:rect l="l" t="t" r="r" b="b"/>
              <a:pathLst>
                <a:path w="137" h="21" extrusionOk="0">
                  <a:moveTo>
                    <a:pt x="86" y="0"/>
                  </a:moveTo>
                  <a:cubicBezTo>
                    <a:pt x="81" y="0"/>
                    <a:pt x="76" y="1"/>
                    <a:pt x="71" y="2"/>
                  </a:cubicBezTo>
                  <a:cubicBezTo>
                    <a:pt x="29" y="2"/>
                    <a:pt x="1" y="2"/>
                    <a:pt x="1" y="11"/>
                  </a:cubicBezTo>
                  <a:cubicBezTo>
                    <a:pt x="1" y="11"/>
                    <a:pt x="24" y="20"/>
                    <a:pt x="66" y="20"/>
                  </a:cubicBezTo>
                  <a:cubicBezTo>
                    <a:pt x="108" y="20"/>
                    <a:pt x="136" y="20"/>
                    <a:pt x="136" y="16"/>
                  </a:cubicBezTo>
                  <a:cubicBezTo>
                    <a:pt x="119" y="5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-1394846" y="479820"/>
              <a:ext cx="10337" cy="5740"/>
            </a:xfrm>
            <a:custGeom>
              <a:avLst/>
              <a:gdLst/>
              <a:ahLst/>
              <a:cxnLst/>
              <a:rect l="l" t="t" r="r" b="b"/>
              <a:pathLst>
                <a:path w="108" h="58" extrusionOk="0">
                  <a:moveTo>
                    <a:pt x="6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9"/>
                    <a:pt x="24" y="28"/>
                    <a:pt x="52" y="37"/>
                  </a:cubicBezTo>
                  <a:cubicBezTo>
                    <a:pt x="73" y="52"/>
                    <a:pt x="95" y="58"/>
                    <a:pt x="103" y="58"/>
                  </a:cubicBezTo>
                  <a:cubicBezTo>
                    <a:pt x="106" y="58"/>
                    <a:pt x="108" y="57"/>
                    <a:pt x="108" y="56"/>
                  </a:cubicBezTo>
                  <a:cubicBezTo>
                    <a:pt x="108" y="51"/>
                    <a:pt x="84" y="37"/>
                    <a:pt x="56" y="19"/>
                  </a:cubicBezTo>
                  <a:cubicBezTo>
                    <a:pt x="36" y="9"/>
                    <a:pt x="16" y="1"/>
                    <a:pt x="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-1385944" y="462006"/>
              <a:ext cx="11294" cy="9600"/>
            </a:xfrm>
            <a:custGeom>
              <a:avLst/>
              <a:gdLst/>
              <a:ahLst/>
              <a:cxnLst/>
              <a:rect l="l" t="t" r="r" b="b"/>
              <a:pathLst>
                <a:path w="118" h="97" extrusionOk="0">
                  <a:moveTo>
                    <a:pt x="4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1" y="7"/>
                    <a:pt x="10" y="35"/>
                    <a:pt x="47" y="59"/>
                  </a:cubicBezTo>
                  <a:cubicBezTo>
                    <a:pt x="77" y="79"/>
                    <a:pt x="102" y="97"/>
                    <a:pt x="107" y="97"/>
                  </a:cubicBezTo>
                  <a:cubicBezTo>
                    <a:pt x="108" y="97"/>
                    <a:pt x="108" y="96"/>
                    <a:pt x="108" y="96"/>
                  </a:cubicBezTo>
                  <a:cubicBezTo>
                    <a:pt x="118" y="96"/>
                    <a:pt x="85" y="63"/>
                    <a:pt x="57" y="40"/>
                  </a:cubicBezTo>
                  <a:cubicBezTo>
                    <a:pt x="33" y="24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-1370725" y="448349"/>
              <a:ext cx="4977" cy="10293"/>
            </a:xfrm>
            <a:custGeom>
              <a:avLst/>
              <a:gdLst/>
              <a:ahLst/>
              <a:cxnLst/>
              <a:rect l="l" t="t" r="r" b="b"/>
              <a:pathLst>
                <a:path w="52" h="104" extrusionOk="0">
                  <a:moveTo>
                    <a:pt x="1" y="0"/>
                  </a:moveTo>
                  <a:cubicBezTo>
                    <a:pt x="1" y="5"/>
                    <a:pt x="10" y="28"/>
                    <a:pt x="19" y="56"/>
                  </a:cubicBezTo>
                  <a:cubicBezTo>
                    <a:pt x="33" y="89"/>
                    <a:pt x="43" y="103"/>
                    <a:pt x="52" y="103"/>
                  </a:cubicBezTo>
                  <a:cubicBezTo>
                    <a:pt x="52" y="98"/>
                    <a:pt x="43" y="75"/>
                    <a:pt x="33" y="47"/>
                  </a:cubicBezTo>
                  <a:cubicBezTo>
                    <a:pt x="19" y="19"/>
                    <a:pt x="10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-1355507" y="438452"/>
              <a:ext cx="4116" cy="10886"/>
            </a:xfrm>
            <a:custGeom>
              <a:avLst/>
              <a:gdLst/>
              <a:ahLst/>
              <a:cxnLst/>
              <a:rect l="l" t="t" r="r" b="b"/>
              <a:pathLst>
                <a:path w="43" h="110" extrusionOk="0">
                  <a:moveTo>
                    <a:pt x="11" y="1"/>
                  </a:moveTo>
                  <a:cubicBezTo>
                    <a:pt x="11" y="1"/>
                    <a:pt x="10" y="1"/>
                    <a:pt x="10" y="2"/>
                  </a:cubicBezTo>
                  <a:cubicBezTo>
                    <a:pt x="0" y="2"/>
                    <a:pt x="0" y="26"/>
                    <a:pt x="14" y="58"/>
                  </a:cubicBezTo>
                  <a:cubicBezTo>
                    <a:pt x="24" y="86"/>
                    <a:pt x="38" y="110"/>
                    <a:pt x="42" y="110"/>
                  </a:cubicBezTo>
                  <a:cubicBezTo>
                    <a:pt x="42" y="105"/>
                    <a:pt x="38" y="82"/>
                    <a:pt x="33" y="58"/>
                  </a:cubicBezTo>
                  <a:cubicBezTo>
                    <a:pt x="21" y="29"/>
                    <a:pt x="16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-1330908" y="439046"/>
              <a:ext cx="4116" cy="8907"/>
            </a:xfrm>
            <a:custGeom>
              <a:avLst/>
              <a:gdLst/>
              <a:ahLst/>
              <a:cxnLst/>
              <a:rect l="l" t="t" r="r" b="b"/>
              <a:pathLst>
                <a:path w="43" h="90" extrusionOk="0">
                  <a:moveTo>
                    <a:pt x="35" y="0"/>
                  </a:moveTo>
                  <a:cubicBezTo>
                    <a:pt x="30" y="0"/>
                    <a:pt x="18" y="14"/>
                    <a:pt x="14" y="43"/>
                  </a:cubicBezTo>
                  <a:cubicBezTo>
                    <a:pt x="10" y="66"/>
                    <a:pt x="0" y="90"/>
                    <a:pt x="10" y="90"/>
                  </a:cubicBezTo>
                  <a:cubicBezTo>
                    <a:pt x="14" y="90"/>
                    <a:pt x="24" y="71"/>
                    <a:pt x="33" y="48"/>
                  </a:cubicBezTo>
                  <a:cubicBezTo>
                    <a:pt x="38" y="24"/>
                    <a:pt x="42" y="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-1316646" y="446864"/>
              <a:ext cx="7753" cy="6334"/>
            </a:xfrm>
            <a:custGeom>
              <a:avLst/>
              <a:gdLst/>
              <a:ahLst/>
              <a:cxnLst/>
              <a:rect l="l" t="t" r="r" b="b"/>
              <a:pathLst>
                <a:path w="81" h="64" extrusionOk="0">
                  <a:moveTo>
                    <a:pt x="74" y="0"/>
                  </a:moveTo>
                  <a:cubicBezTo>
                    <a:pt x="69" y="0"/>
                    <a:pt x="50" y="13"/>
                    <a:pt x="33" y="25"/>
                  </a:cubicBezTo>
                  <a:cubicBezTo>
                    <a:pt x="15" y="43"/>
                    <a:pt x="1" y="57"/>
                    <a:pt x="5" y="62"/>
                  </a:cubicBezTo>
                  <a:cubicBezTo>
                    <a:pt x="6" y="63"/>
                    <a:pt x="7" y="63"/>
                    <a:pt x="9" y="63"/>
                  </a:cubicBezTo>
                  <a:cubicBezTo>
                    <a:pt x="16" y="63"/>
                    <a:pt x="31" y="54"/>
                    <a:pt x="43" y="39"/>
                  </a:cubicBezTo>
                  <a:cubicBezTo>
                    <a:pt x="61" y="20"/>
                    <a:pt x="80" y="11"/>
                    <a:pt x="75" y="1"/>
                  </a:cubicBezTo>
                  <a:cubicBezTo>
                    <a:pt x="75" y="1"/>
                    <a:pt x="75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-1300949" y="457454"/>
              <a:ext cx="7179" cy="5443"/>
            </a:xfrm>
            <a:custGeom>
              <a:avLst/>
              <a:gdLst/>
              <a:ahLst/>
              <a:cxnLst/>
              <a:rect l="l" t="t" r="r" b="b"/>
              <a:pathLst>
                <a:path w="75" h="55" extrusionOk="0">
                  <a:moveTo>
                    <a:pt x="73" y="1"/>
                  </a:moveTo>
                  <a:cubicBezTo>
                    <a:pt x="68" y="1"/>
                    <a:pt x="52" y="9"/>
                    <a:pt x="33" y="20"/>
                  </a:cubicBezTo>
                  <a:cubicBezTo>
                    <a:pt x="9" y="34"/>
                    <a:pt x="0" y="48"/>
                    <a:pt x="0" y="53"/>
                  </a:cubicBezTo>
                  <a:cubicBezTo>
                    <a:pt x="0" y="54"/>
                    <a:pt x="1" y="54"/>
                    <a:pt x="1" y="54"/>
                  </a:cubicBezTo>
                  <a:cubicBezTo>
                    <a:pt x="5" y="54"/>
                    <a:pt x="18" y="46"/>
                    <a:pt x="38" y="34"/>
                  </a:cubicBezTo>
                  <a:cubicBezTo>
                    <a:pt x="61" y="20"/>
                    <a:pt x="75" y="6"/>
                    <a:pt x="75" y="2"/>
                  </a:cubicBezTo>
                  <a:cubicBezTo>
                    <a:pt x="75" y="1"/>
                    <a:pt x="74" y="1"/>
                    <a:pt x="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-1292908" y="472892"/>
              <a:ext cx="10816" cy="5146"/>
            </a:xfrm>
            <a:custGeom>
              <a:avLst/>
              <a:gdLst/>
              <a:ahLst/>
              <a:cxnLst/>
              <a:rect l="l" t="t" r="r" b="b"/>
              <a:pathLst>
                <a:path w="113" h="52" extrusionOk="0">
                  <a:moveTo>
                    <a:pt x="106" y="1"/>
                  </a:moveTo>
                  <a:cubicBezTo>
                    <a:pt x="97" y="1"/>
                    <a:pt x="76" y="8"/>
                    <a:pt x="56" y="19"/>
                  </a:cubicBezTo>
                  <a:cubicBezTo>
                    <a:pt x="24" y="33"/>
                    <a:pt x="0" y="51"/>
                    <a:pt x="0" y="51"/>
                  </a:cubicBezTo>
                  <a:cubicBezTo>
                    <a:pt x="0" y="51"/>
                    <a:pt x="28" y="42"/>
                    <a:pt x="61" y="33"/>
                  </a:cubicBezTo>
                  <a:cubicBezTo>
                    <a:pt x="89" y="19"/>
                    <a:pt x="112" y="9"/>
                    <a:pt x="112" y="5"/>
                  </a:cubicBezTo>
                  <a:cubicBezTo>
                    <a:pt x="112" y="2"/>
                    <a:pt x="110" y="1"/>
                    <a:pt x="1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-1288888" y="490014"/>
              <a:ext cx="10816" cy="2573"/>
            </a:xfrm>
            <a:custGeom>
              <a:avLst/>
              <a:gdLst/>
              <a:ahLst/>
              <a:cxnLst/>
              <a:rect l="l" t="t" r="r" b="b"/>
              <a:pathLst>
                <a:path w="113" h="26" extrusionOk="0">
                  <a:moveTo>
                    <a:pt x="94" y="1"/>
                  </a:moveTo>
                  <a:cubicBezTo>
                    <a:pt x="83" y="1"/>
                    <a:pt x="68" y="2"/>
                    <a:pt x="52" y="4"/>
                  </a:cubicBezTo>
                  <a:cubicBezTo>
                    <a:pt x="24" y="9"/>
                    <a:pt x="0" y="23"/>
                    <a:pt x="0" y="23"/>
                  </a:cubicBezTo>
                  <a:cubicBezTo>
                    <a:pt x="3" y="23"/>
                    <a:pt x="15" y="25"/>
                    <a:pt x="32" y="25"/>
                  </a:cubicBezTo>
                  <a:cubicBezTo>
                    <a:pt x="40" y="25"/>
                    <a:pt x="50" y="25"/>
                    <a:pt x="61" y="23"/>
                  </a:cubicBezTo>
                  <a:cubicBezTo>
                    <a:pt x="89" y="18"/>
                    <a:pt x="112" y="9"/>
                    <a:pt x="112" y="4"/>
                  </a:cubicBezTo>
                  <a:cubicBezTo>
                    <a:pt x="112" y="2"/>
                    <a:pt x="105" y="1"/>
                    <a:pt x="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-1286687" y="506442"/>
              <a:ext cx="11294" cy="5047"/>
            </a:xfrm>
            <a:custGeom>
              <a:avLst/>
              <a:gdLst/>
              <a:ahLst/>
              <a:cxnLst/>
              <a:rect l="l" t="t" r="r" b="b"/>
              <a:pathLst>
                <a:path w="118" h="51" extrusionOk="0">
                  <a:moveTo>
                    <a:pt x="12" y="0"/>
                  </a:moveTo>
                  <a:cubicBezTo>
                    <a:pt x="9" y="0"/>
                    <a:pt x="6" y="1"/>
                    <a:pt x="5" y="2"/>
                  </a:cubicBezTo>
                  <a:cubicBezTo>
                    <a:pt x="1" y="6"/>
                    <a:pt x="24" y="16"/>
                    <a:pt x="52" y="30"/>
                  </a:cubicBezTo>
                  <a:cubicBezTo>
                    <a:pt x="73" y="44"/>
                    <a:pt x="98" y="50"/>
                    <a:pt x="108" y="50"/>
                  </a:cubicBezTo>
                  <a:cubicBezTo>
                    <a:pt x="111" y="50"/>
                    <a:pt x="113" y="50"/>
                    <a:pt x="113" y="49"/>
                  </a:cubicBezTo>
                  <a:cubicBezTo>
                    <a:pt x="117" y="49"/>
                    <a:pt x="94" y="39"/>
                    <a:pt x="66" y="21"/>
                  </a:cubicBezTo>
                  <a:cubicBezTo>
                    <a:pt x="41" y="6"/>
                    <a:pt x="21" y="0"/>
                    <a:pt x="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-1288888" y="522277"/>
              <a:ext cx="11294" cy="7620"/>
            </a:xfrm>
            <a:custGeom>
              <a:avLst/>
              <a:gdLst/>
              <a:ahLst/>
              <a:cxnLst/>
              <a:rect l="l" t="t" r="r" b="b"/>
              <a:pathLst>
                <a:path w="118" h="77" extrusionOk="0">
                  <a:moveTo>
                    <a:pt x="8" y="0"/>
                  </a:moveTo>
                  <a:cubicBezTo>
                    <a:pt x="7" y="0"/>
                    <a:pt x="6" y="0"/>
                    <a:pt x="5" y="1"/>
                  </a:cubicBezTo>
                  <a:cubicBezTo>
                    <a:pt x="0" y="5"/>
                    <a:pt x="19" y="29"/>
                    <a:pt x="52" y="52"/>
                  </a:cubicBezTo>
                  <a:cubicBezTo>
                    <a:pt x="77" y="70"/>
                    <a:pt x="102" y="77"/>
                    <a:pt x="112" y="77"/>
                  </a:cubicBezTo>
                  <a:cubicBezTo>
                    <a:pt x="115" y="77"/>
                    <a:pt x="117" y="76"/>
                    <a:pt x="117" y="75"/>
                  </a:cubicBezTo>
                  <a:cubicBezTo>
                    <a:pt x="117" y="71"/>
                    <a:pt x="94" y="52"/>
                    <a:pt x="66" y="33"/>
                  </a:cubicBezTo>
                  <a:cubicBezTo>
                    <a:pt x="40" y="21"/>
                    <a:pt x="18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-1295206" y="536528"/>
              <a:ext cx="8614" cy="9501"/>
            </a:xfrm>
            <a:custGeom>
              <a:avLst/>
              <a:gdLst/>
              <a:ahLst/>
              <a:cxnLst/>
              <a:rect l="l" t="t" r="r" b="b"/>
              <a:pathLst>
                <a:path w="90" h="96" extrusionOk="0">
                  <a:moveTo>
                    <a:pt x="3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1" y="6"/>
                    <a:pt x="15" y="39"/>
                    <a:pt x="38" y="62"/>
                  </a:cubicBezTo>
                  <a:cubicBezTo>
                    <a:pt x="59" y="82"/>
                    <a:pt x="82" y="96"/>
                    <a:pt x="88" y="96"/>
                  </a:cubicBezTo>
                  <a:cubicBezTo>
                    <a:pt x="89" y="96"/>
                    <a:pt x="90" y="95"/>
                    <a:pt x="90" y="95"/>
                  </a:cubicBezTo>
                  <a:cubicBezTo>
                    <a:pt x="90" y="95"/>
                    <a:pt x="71" y="67"/>
                    <a:pt x="48" y="43"/>
                  </a:cubicBezTo>
                  <a:cubicBezTo>
                    <a:pt x="26" y="22"/>
                    <a:pt x="13" y="1"/>
                    <a:pt x="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-1385944" y="548008"/>
              <a:ext cx="12156" cy="6730"/>
            </a:xfrm>
            <a:custGeom>
              <a:avLst/>
              <a:gdLst/>
              <a:ahLst/>
              <a:cxnLst/>
              <a:rect l="l" t="t" r="r" b="b"/>
              <a:pathLst>
                <a:path w="127" h="68" extrusionOk="0">
                  <a:moveTo>
                    <a:pt x="124" y="1"/>
                  </a:moveTo>
                  <a:cubicBezTo>
                    <a:pt x="116" y="1"/>
                    <a:pt x="88" y="10"/>
                    <a:pt x="57" y="26"/>
                  </a:cubicBezTo>
                  <a:cubicBezTo>
                    <a:pt x="24" y="44"/>
                    <a:pt x="1" y="58"/>
                    <a:pt x="1" y="68"/>
                  </a:cubicBezTo>
                  <a:cubicBezTo>
                    <a:pt x="29" y="68"/>
                    <a:pt x="52" y="54"/>
                    <a:pt x="66" y="44"/>
                  </a:cubicBezTo>
                  <a:cubicBezTo>
                    <a:pt x="104" y="26"/>
                    <a:pt x="127" y="7"/>
                    <a:pt x="127" y="2"/>
                  </a:cubicBezTo>
                  <a:cubicBezTo>
                    <a:pt x="127" y="1"/>
                    <a:pt x="126" y="1"/>
                    <a:pt x="1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-1392166" y="532965"/>
              <a:ext cx="10816" cy="5146"/>
            </a:xfrm>
            <a:custGeom>
              <a:avLst/>
              <a:gdLst/>
              <a:ahLst/>
              <a:cxnLst/>
              <a:rect l="l" t="t" r="r" b="b"/>
              <a:pathLst>
                <a:path w="113" h="52" extrusionOk="0">
                  <a:moveTo>
                    <a:pt x="106" y="1"/>
                  </a:moveTo>
                  <a:cubicBezTo>
                    <a:pt x="95" y="1"/>
                    <a:pt x="72" y="9"/>
                    <a:pt x="52" y="19"/>
                  </a:cubicBezTo>
                  <a:cubicBezTo>
                    <a:pt x="24" y="33"/>
                    <a:pt x="0" y="42"/>
                    <a:pt x="5" y="51"/>
                  </a:cubicBezTo>
                  <a:cubicBezTo>
                    <a:pt x="10" y="51"/>
                    <a:pt x="33" y="42"/>
                    <a:pt x="66" y="33"/>
                  </a:cubicBezTo>
                  <a:cubicBezTo>
                    <a:pt x="94" y="19"/>
                    <a:pt x="112" y="9"/>
                    <a:pt x="112" y="5"/>
                  </a:cubicBezTo>
                  <a:cubicBezTo>
                    <a:pt x="112" y="2"/>
                    <a:pt x="110" y="1"/>
                    <a:pt x="1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-1398483" y="519605"/>
              <a:ext cx="11294" cy="2672"/>
            </a:xfrm>
            <a:custGeom>
              <a:avLst/>
              <a:gdLst/>
              <a:ahLst/>
              <a:cxnLst/>
              <a:rect l="l" t="t" r="r" b="b"/>
              <a:pathLst>
                <a:path w="118" h="27" extrusionOk="0">
                  <a:moveTo>
                    <a:pt x="100" y="1"/>
                  </a:moveTo>
                  <a:cubicBezTo>
                    <a:pt x="90" y="1"/>
                    <a:pt x="76" y="2"/>
                    <a:pt x="62" y="4"/>
                  </a:cubicBezTo>
                  <a:cubicBezTo>
                    <a:pt x="24" y="9"/>
                    <a:pt x="1" y="14"/>
                    <a:pt x="1" y="23"/>
                  </a:cubicBezTo>
                  <a:cubicBezTo>
                    <a:pt x="1" y="25"/>
                    <a:pt x="7" y="26"/>
                    <a:pt x="17" y="26"/>
                  </a:cubicBezTo>
                  <a:cubicBezTo>
                    <a:pt x="28" y="26"/>
                    <a:pt x="43" y="25"/>
                    <a:pt x="62" y="23"/>
                  </a:cubicBezTo>
                  <a:cubicBezTo>
                    <a:pt x="94" y="14"/>
                    <a:pt x="118" y="9"/>
                    <a:pt x="118" y="4"/>
                  </a:cubicBezTo>
                  <a:cubicBezTo>
                    <a:pt x="118" y="2"/>
                    <a:pt x="111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-1380106" y="512182"/>
              <a:ext cx="11677" cy="2969"/>
            </a:xfrm>
            <a:custGeom>
              <a:avLst/>
              <a:gdLst/>
              <a:ahLst/>
              <a:cxnLst/>
              <a:rect l="l" t="t" r="r" b="b"/>
              <a:pathLst>
                <a:path w="122" h="30" extrusionOk="0">
                  <a:moveTo>
                    <a:pt x="114" y="1"/>
                  </a:moveTo>
                  <a:cubicBezTo>
                    <a:pt x="102" y="1"/>
                    <a:pt x="81" y="6"/>
                    <a:pt x="61" y="9"/>
                  </a:cubicBezTo>
                  <a:cubicBezTo>
                    <a:pt x="33" y="14"/>
                    <a:pt x="0" y="14"/>
                    <a:pt x="0" y="19"/>
                  </a:cubicBezTo>
                  <a:cubicBezTo>
                    <a:pt x="0" y="25"/>
                    <a:pt x="18" y="30"/>
                    <a:pt x="40" y="30"/>
                  </a:cubicBezTo>
                  <a:cubicBezTo>
                    <a:pt x="48" y="30"/>
                    <a:pt x="57" y="29"/>
                    <a:pt x="66" y="28"/>
                  </a:cubicBezTo>
                  <a:cubicBezTo>
                    <a:pt x="99" y="19"/>
                    <a:pt x="122" y="9"/>
                    <a:pt x="122" y="5"/>
                  </a:cubicBezTo>
                  <a:cubicBezTo>
                    <a:pt x="122" y="2"/>
                    <a:pt x="119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-1361824" y="495952"/>
              <a:ext cx="9572" cy="1979"/>
            </a:xfrm>
            <a:custGeom>
              <a:avLst/>
              <a:gdLst/>
              <a:ahLst/>
              <a:cxnLst/>
              <a:rect l="l" t="t" r="r" b="b"/>
              <a:pathLst>
                <a:path w="100" h="20" extrusionOk="0">
                  <a:moveTo>
                    <a:pt x="92" y="1"/>
                  </a:moveTo>
                  <a:cubicBezTo>
                    <a:pt x="83" y="1"/>
                    <a:pt x="66" y="5"/>
                    <a:pt x="48" y="5"/>
                  </a:cubicBezTo>
                  <a:cubicBezTo>
                    <a:pt x="24" y="10"/>
                    <a:pt x="1" y="10"/>
                    <a:pt x="1" y="14"/>
                  </a:cubicBezTo>
                  <a:cubicBezTo>
                    <a:pt x="1" y="14"/>
                    <a:pt x="20" y="19"/>
                    <a:pt x="48" y="19"/>
                  </a:cubicBezTo>
                  <a:cubicBezTo>
                    <a:pt x="80" y="19"/>
                    <a:pt x="99" y="10"/>
                    <a:pt x="99" y="5"/>
                  </a:cubicBezTo>
                  <a:cubicBezTo>
                    <a:pt x="99" y="2"/>
                    <a:pt x="96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-1358187" y="479820"/>
              <a:ext cx="8997" cy="3464"/>
            </a:xfrm>
            <a:custGeom>
              <a:avLst/>
              <a:gdLst/>
              <a:ahLst/>
              <a:cxnLst/>
              <a:rect l="l" t="t" r="r" b="b"/>
              <a:pathLst>
                <a:path w="94" h="35" extrusionOk="0">
                  <a:moveTo>
                    <a:pt x="6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9"/>
                    <a:pt x="24" y="19"/>
                    <a:pt x="47" y="28"/>
                  </a:cubicBezTo>
                  <a:cubicBezTo>
                    <a:pt x="64" y="31"/>
                    <a:pt x="80" y="35"/>
                    <a:pt x="88" y="35"/>
                  </a:cubicBezTo>
                  <a:cubicBezTo>
                    <a:pt x="92" y="35"/>
                    <a:pt x="94" y="34"/>
                    <a:pt x="94" y="33"/>
                  </a:cubicBezTo>
                  <a:cubicBezTo>
                    <a:pt x="94" y="33"/>
                    <a:pt x="75" y="19"/>
                    <a:pt x="47" y="9"/>
                  </a:cubicBezTo>
                  <a:cubicBezTo>
                    <a:pt x="31" y="6"/>
                    <a:pt x="15" y="1"/>
                    <a:pt x="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-1347466" y="464084"/>
              <a:ext cx="4594" cy="6037"/>
            </a:xfrm>
            <a:custGeom>
              <a:avLst/>
              <a:gdLst/>
              <a:ahLst/>
              <a:cxnLst/>
              <a:rect l="l" t="t" r="r" b="b"/>
              <a:pathLst>
                <a:path w="48" h="61" extrusionOk="0">
                  <a:moveTo>
                    <a:pt x="5" y="0"/>
                  </a:moveTo>
                  <a:cubicBezTo>
                    <a:pt x="0" y="5"/>
                    <a:pt x="0" y="23"/>
                    <a:pt x="10" y="38"/>
                  </a:cubicBezTo>
                  <a:cubicBezTo>
                    <a:pt x="24" y="56"/>
                    <a:pt x="33" y="61"/>
                    <a:pt x="42" y="61"/>
                  </a:cubicBezTo>
                  <a:cubicBezTo>
                    <a:pt x="47" y="56"/>
                    <a:pt x="42" y="47"/>
                    <a:pt x="28" y="28"/>
                  </a:cubicBezTo>
                  <a:cubicBezTo>
                    <a:pt x="14" y="9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-1358187" y="523761"/>
              <a:ext cx="8136" cy="2771"/>
            </a:xfrm>
            <a:custGeom>
              <a:avLst/>
              <a:gdLst/>
              <a:ahLst/>
              <a:cxnLst/>
              <a:rect l="l" t="t" r="r" b="b"/>
              <a:pathLst>
                <a:path w="85" h="28" extrusionOk="0">
                  <a:moveTo>
                    <a:pt x="73" y="0"/>
                  </a:moveTo>
                  <a:cubicBezTo>
                    <a:pt x="65" y="0"/>
                    <a:pt x="53" y="4"/>
                    <a:pt x="38" y="4"/>
                  </a:cubicBezTo>
                  <a:cubicBezTo>
                    <a:pt x="24" y="4"/>
                    <a:pt x="14" y="9"/>
                    <a:pt x="0" y="14"/>
                  </a:cubicBezTo>
                  <a:lnTo>
                    <a:pt x="5" y="28"/>
                  </a:lnTo>
                  <a:cubicBezTo>
                    <a:pt x="19" y="28"/>
                    <a:pt x="28" y="28"/>
                    <a:pt x="42" y="18"/>
                  </a:cubicBezTo>
                  <a:cubicBezTo>
                    <a:pt x="66" y="14"/>
                    <a:pt x="84" y="9"/>
                    <a:pt x="84" y="4"/>
                  </a:cubicBezTo>
                  <a:cubicBezTo>
                    <a:pt x="81" y="1"/>
                    <a:pt x="78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-1359144" y="547216"/>
              <a:ext cx="11773" cy="4256"/>
            </a:xfrm>
            <a:custGeom>
              <a:avLst/>
              <a:gdLst/>
              <a:ahLst/>
              <a:cxnLst/>
              <a:rect l="l" t="t" r="r" b="b"/>
              <a:pathLst>
                <a:path w="123" h="4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22" y="1"/>
                    <a:pt x="99" y="5"/>
                    <a:pt x="62" y="10"/>
                  </a:cubicBezTo>
                  <a:cubicBezTo>
                    <a:pt x="29" y="24"/>
                    <a:pt x="1" y="34"/>
                    <a:pt x="6" y="38"/>
                  </a:cubicBezTo>
                  <a:cubicBezTo>
                    <a:pt x="6" y="41"/>
                    <a:pt x="8" y="42"/>
                    <a:pt x="11" y="42"/>
                  </a:cubicBezTo>
                  <a:cubicBezTo>
                    <a:pt x="20" y="42"/>
                    <a:pt x="39" y="35"/>
                    <a:pt x="62" y="29"/>
                  </a:cubicBezTo>
                  <a:cubicBezTo>
                    <a:pt x="99" y="15"/>
                    <a:pt x="122" y="5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-1372544" y="536825"/>
              <a:ext cx="7274" cy="3761"/>
            </a:xfrm>
            <a:custGeom>
              <a:avLst/>
              <a:gdLst/>
              <a:ahLst/>
              <a:cxnLst/>
              <a:rect l="l" t="t" r="r" b="b"/>
              <a:pathLst>
                <a:path w="76" h="38" extrusionOk="0">
                  <a:moveTo>
                    <a:pt x="69" y="0"/>
                  </a:moveTo>
                  <a:cubicBezTo>
                    <a:pt x="61" y="0"/>
                    <a:pt x="48" y="4"/>
                    <a:pt x="34" y="12"/>
                  </a:cubicBezTo>
                  <a:cubicBezTo>
                    <a:pt x="10" y="22"/>
                    <a:pt x="1" y="26"/>
                    <a:pt x="1" y="36"/>
                  </a:cubicBezTo>
                  <a:cubicBezTo>
                    <a:pt x="1" y="37"/>
                    <a:pt x="2" y="38"/>
                    <a:pt x="4" y="38"/>
                  </a:cubicBezTo>
                  <a:cubicBezTo>
                    <a:pt x="9" y="38"/>
                    <a:pt x="21" y="33"/>
                    <a:pt x="38" y="26"/>
                  </a:cubicBezTo>
                  <a:cubicBezTo>
                    <a:pt x="57" y="17"/>
                    <a:pt x="76" y="12"/>
                    <a:pt x="76" y="3"/>
                  </a:cubicBezTo>
                  <a:cubicBezTo>
                    <a:pt x="76" y="1"/>
                    <a:pt x="7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-1375607" y="485659"/>
              <a:ext cx="12156" cy="4553"/>
            </a:xfrm>
            <a:custGeom>
              <a:avLst/>
              <a:gdLst/>
              <a:ahLst/>
              <a:cxnLst/>
              <a:rect l="l" t="t" r="r" b="b"/>
              <a:pathLst>
                <a:path w="127" h="46" extrusionOk="0">
                  <a:moveTo>
                    <a:pt x="12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0" y="2"/>
                    <a:pt x="24" y="20"/>
                    <a:pt x="61" y="30"/>
                  </a:cubicBezTo>
                  <a:cubicBezTo>
                    <a:pt x="85" y="40"/>
                    <a:pt x="110" y="45"/>
                    <a:pt x="121" y="45"/>
                  </a:cubicBezTo>
                  <a:cubicBezTo>
                    <a:pt x="124" y="45"/>
                    <a:pt x="126" y="45"/>
                    <a:pt x="126" y="44"/>
                  </a:cubicBezTo>
                  <a:cubicBezTo>
                    <a:pt x="126" y="39"/>
                    <a:pt x="103" y="25"/>
                    <a:pt x="66" y="20"/>
                  </a:cubicBezTo>
                  <a:cubicBezTo>
                    <a:pt x="43" y="9"/>
                    <a:pt x="19" y="0"/>
                    <a:pt x="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-1328706" y="484571"/>
              <a:ext cx="8136" cy="5641"/>
            </a:xfrm>
            <a:custGeom>
              <a:avLst/>
              <a:gdLst/>
              <a:ahLst/>
              <a:cxnLst/>
              <a:rect l="l" t="t" r="r" b="b"/>
              <a:pathLst>
                <a:path w="85" h="57" extrusionOk="0">
                  <a:moveTo>
                    <a:pt x="81" y="0"/>
                  </a:moveTo>
                  <a:cubicBezTo>
                    <a:pt x="74" y="0"/>
                    <a:pt x="56" y="10"/>
                    <a:pt x="38" y="17"/>
                  </a:cubicBezTo>
                  <a:cubicBezTo>
                    <a:pt x="15" y="36"/>
                    <a:pt x="1" y="50"/>
                    <a:pt x="1" y="55"/>
                  </a:cubicBezTo>
                  <a:cubicBezTo>
                    <a:pt x="3" y="56"/>
                    <a:pt x="5" y="56"/>
                    <a:pt x="8" y="56"/>
                  </a:cubicBezTo>
                  <a:cubicBezTo>
                    <a:pt x="17" y="56"/>
                    <a:pt x="29" y="50"/>
                    <a:pt x="47" y="36"/>
                  </a:cubicBezTo>
                  <a:cubicBezTo>
                    <a:pt x="71" y="17"/>
                    <a:pt x="85" y="8"/>
                    <a:pt x="85" y="3"/>
                  </a:cubicBezTo>
                  <a:cubicBezTo>
                    <a:pt x="85" y="1"/>
                    <a:pt x="83" y="0"/>
                    <a:pt x="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-1325165" y="507531"/>
              <a:ext cx="7274" cy="2573"/>
            </a:xfrm>
            <a:custGeom>
              <a:avLst/>
              <a:gdLst/>
              <a:ahLst/>
              <a:cxnLst/>
              <a:rect l="l" t="t" r="r" b="b"/>
              <a:pathLst>
                <a:path w="76" h="26" extrusionOk="0">
                  <a:moveTo>
                    <a:pt x="52" y="1"/>
                  </a:moveTo>
                  <a:cubicBezTo>
                    <a:pt x="46" y="1"/>
                    <a:pt x="40" y="2"/>
                    <a:pt x="34" y="5"/>
                  </a:cubicBezTo>
                  <a:cubicBezTo>
                    <a:pt x="20" y="10"/>
                    <a:pt x="1" y="14"/>
                    <a:pt x="1" y="19"/>
                  </a:cubicBezTo>
                  <a:cubicBezTo>
                    <a:pt x="1" y="24"/>
                    <a:pt x="4" y="26"/>
                    <a:pt x="11" y="26"/>
                  </a:cubicBezTo>
                  <a:cubicBezTo>
                    <a:pt x="18" y="26"/>
                    <a:pt x="29" y="24"/>
                    <a:pt x="43" y="19"/>
                  </a:cubicBezTo>
                  <a:cubicBezTo>
                    <a:pt x="57" y="14"/>
                    <a:pt x="76" y="10"/>
                    <a:pt x="76" y="5"/>
                  </a:cubicBezTo>
                  <a:cubicBezTo>
                    <a:pt x="73" y="5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-1324686" y="529501"/>
              <a:ext cx="9476" cy="5047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4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1" y="7"/>
                    <a:pt x="19" y="16"/>
                    <a:pt x="47" y="30"/>
                  </a:cubicBezTo>
                  <a:cubicBezTo>
                    <a:pt x="69" y="45"/>
                    <a:pt x="87" y="51"/>
                    <a:pt x="95" y="51"/>
                  </a:cubicBezTo>
                  <a:cubicBezTo>
                    <a:pt x="97" y="51"/>
                    <a:pt x="99" y="50"/>
                    <a:pt x="99" y="49"/>
                  </a:cubicBezTo>
                  <a:cubicBezTo>
                    <a:pt x="99" y="44"/>
                    <a:pt x="85" y="30"/>
                    <a:pt x="52" y="21"/>
                  </a:cubicBezTo>
                  <a:cubicBezTo>
                    <a:pt x="31" y="7"/>
                    <a:pt x="12" y="1"/>
                    <a:pt x="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-1326888" y="552758"/>
              <a:ext cx="6317" cy="7027"/>
            </a:xfrm>
            <a:custGeom>
              <a:avLst/>
              <a:gdLst/>
              <a:ahLst/>
              <a:cxnLst/>
              <a:rect l="l" t="t" r="r" b="b"/>
              <a:pathLst>
                <a:path w="66" h="71" extrusionOk="0">
                  <a:moveTo>
                    <a:pt x="0" y="1"/>
                  </a:moveTo>
                  <a:cubicBezTo>
                    <a:pt x="0" y="6"/>
                    <a:pt x="5" y="24"/>
                    <a:pt x="24" y="43"/>
                  </a:cubicBezTo>
                  <a:cubicBezTo>
                    <a:pt x="42" y="62"/>
                    <a:pt x="52" y="71"/>
                    <a:pt x="61" y="71"/>
                  </a:cubicBezTo>
                  <a:cubicBezTo>
                    <a:pt x="66" y="66"/>
                    <a:pt x="52" y="48"/>
                    <a:pt x="33" y="29"/>
                  </a:cubicBezTo>
                  <a:cubicBezTo>
                    <a:pt x="19" y="15"/>
                    <a:pt x="5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-1327845" y="467251"/>
              <a:ext cx="5456" cy="3266"/>
            </a:xfrm>
            <a:custGeom>
              <a:avLst/>
              <a:gdLst/>
              <a:ahLst/>
              <a:cxnLst/>
              <a:rect l="l" t="t" r="r" b="b"/>
              <a:pathLst>
                <a:path w="57" h="33" extrusionOk="0">
                  <a:moveTo>
                    <a:pt x="57" y="1"/>
                  </a:moveTo>
                  <a:cubicBezTo>
                    <a:pt x="52" y="1"/>
                    <a:pt x="38" y="1"/>
                    <a:pt x="29" y="6"/>
                  </a:cubicBezTo>
                  <a:cubicBezTo>
                    <a:pt x="10" y="20"/>
                    <a:pt x="1" y="24"/>
                    <a:pt x="1" y="29"/>
                  </a:cubicBezTo>
                  <a:cubicBezTo>
                    <a:pt x="1" y="32"/>
                    <a:pt x="2" y="33"/>
                    <a:pt x="5" y="33"/>
                  </a:cubicBezTo>
                  <a:cubicBezTo>
                    <a:pt x="10" y="33"/>
                    <a:pt x="21" y="27"/>
                    <a:pt x="34" y="24"/>
                  </a:cubicBezTo>
                  <a:cubicBezTo>
                    <a:pt x="52" y="20"/>
                    <a:pt x="57" y="6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-1310807" y="490607"/>
              <a:ext cx="9476" cy="2177"/>
            </a:xfrm>
            <a:custGeom>
              <a:avLst/>
              <a:gdLst/>
              <a:ahLst/>
              <a:cxnLst/>
              <a:rect l="l" t="t" r="r" b="b"/>
              <a:pathLst>
                <a:path w="99" h="22" extrusionOk="0">
                  <a:moveTo>
                    <a:pt x="92" y="1"/>
                  </a:moveTo>
                  <a:cubicBezTo>
                    <a:pt x="84" y="1"/>
                    <a:pt x="69" y="3"/>
                    <a:pt x="47" y="3"/>
                  </a:cubicBezTo>
                  <a:cubicBezTo>
                    <a:pt x="24" y="12"/>
                    <a:pt x="0" y="12"/>
                    <a:pt x="0" y="17"/>
                  </a:cubicBezTo>
                  <a:cubicBezTo>
                    <a:pt x="0" y="22"/>
                    <a:pt x="24" y="22"/>
                    <a:pt x="52" y="22"/>
                  </a:cubicBezTo>
                  <a:cubicBezTo>
                    <a:pt x="84" y="22"/>
                    <a:pt x="98" y="12"/>
                    <a:pt x="98" y="3"/>
                  </a:cubicBezTo>
                  <a:cubicBezTo>
                    <a:pt x="98" y="1"/>
                    <a:pt x="96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-1315689" y="469627"/>
              <a:ext cx="10337" cy="4058"/>
            </a:xfrm>
            <a:custGeom>
              <a:avLst/>
              <a:gdLst/>
              <a:ahLst/>
              <a:cxnLst/>
              <a:rect l="l" t="t" r="r" b="b"/>
              <a:pathLst>
                <a:path w="108" h="41" extrusionOk="0">
                  <a:moveTo>
                    <a:pt x="107" y="0"/>
                  </a:moveTo>
                  <a:lnTo>
                    <a:pt x="107" y="0"/>
                  </a:lnTo>
                  <a:cubicBezTo>
                    <a:pt x="107" y="0"/>
                    <a:pt x="84" y="5"/>
                    <a:pt x="47" y="14"/>
                  </a:cubicBezTo>
                  <a:cubicBezTo>
                    <a:pt x="23" y="24"/>
                    <a:pt x="0" y="28"/>
                    <a:pt x="0" y="38"/>
                  </a:cubicBezTo>
                  <a:cubicBezTo>
                    <a:pt x="2" y="39"/>
                    <a:pt x="6" y="40"/>
                    <a:pt x="12" y="40"/>
                  </a:cubicBezTo>
                  <a:cubicBezTo>
                    <a:pt x="23" y="40"/>
                    <a:pt x="40" y="37"/>
                    <a:pt x="61" y="28"/>
                  </a:cubicBezTo>
                  <a:cubicBezTo>
                    <a:pt x="89" y="19"/>
                    <a:pt x="107" y="5"/>
                    <a:pt x="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-1311286" y="520396"/>
              <a:ext cx="14836" cy="3464"/>
            </a:xfrm>
            <a:custGeom>
              <a:avLst/>
              <a:gdLst/>
              <a:ahLst/>
              <a:cxnLst/>
              <a:rect l="l" t="t" r="r" b="b"/>
              <a:pathLst>
                <a:path w="155" h="35" extrusionOk="0">
                  <a:moveTo>
                    <a:pt x="1" y="1"/>
                  </a:moveTo>
                  <a:cubicBezTo>
                    <a:pt x="35" y="21"/>
                    <a:pt x="72" y="34"/>
                    <a:pt x="111" y="34"/>
                  </a:cubicBezTo>
                  <a:cubicBezTo>
                    <a:pt x="125" y="34"/>
                    <a:pt x="140" y="33"/>
                    <a:pt x="155" y="29"/>
                  </a:cubicBezTo>
                  <a:cubicBezTo>
                    <a:pt x="132" y="24"/>
                    <a:pt x="103" y="20"/>
                    <a:pt x="75" y="15"/>
                  </a:cubicBezTo>
                  <a:cubicBezTo>
                    <a:pt x="52" y="6"/>
                    <a:pt x="2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-1313487" y="545831"/>
              <a:ext cx="9476" cy="9006"/>
            </a:xfrm>
            <a:custGeom>
              <a:avLst/>
              <a:gdLst/>
              <a:ahLst/>
              <a:cxnLst/>
              <a:rect l="l" t="t" r="r" b="b"/>
              <a:pathLst>
                <a:path w="99" h="91" extrusionOk="0">
                  <a:moveTo>
                    <a:pt x="5" y="1"/>
                  </a:moveTo>
                  <a:lnTo>
                    <a:pt x="5" y="1"/>
                  </a:lnTo>
                  <a:cubicBezTo>
                    <a:pt x="0" y="1"/>
                    <a:pt x="10" y="29"/>
                    <a:pt x="42" y="52"/>
                  </a:cubicBezTo>
                  <a:cubicBezTo>
                    <a:pt x="68" y="73"/>
                    <a:pt x="93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5"/>
                    <a:pt x="75" y="62"/>
                    <a:pt x="52" y="43"/>
                  </a:cubicBezTo>
                  <a:cubicBezTo>
                    <a:pt x="28" y="19"/>
                    <a:pt x="10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-1375607" y="444588"/>
              <a:ext cx="36755" cy="120344"/>
            </a:xfrm>
            <a:custGeom>
              <a:avLst/>
              <a:gdLst/>
              <a:ahLst/>
              <a:cxnLst/>
              <a:rect l="l" t="t" r="r" b="b"/>
              <a:pathLst>
                <a:path w="384" h="1216" extrusionOk="0">
                  <a:moveTo>
                    <a:pt x="383" y="1"/>
                  </a:moveTo>
                  <a:cubicBezTo>
                    <a:pt x="377" y="1"/>
                    <a:pt x="372" y="6"/>
                    <a:pt x="369" y="10"/>
                  </a:cubicBezTo>
                  <a:lnTo>
                    <a:pt x="369" y="10"/>
                  </a:lnTo>
                  <a:cubicBezTo>
                    <a:pt x="373" y="7"/>
                    <a:pt x="378" y="4"/>
                    <a:pt x="383" y="1"/>
                  </a:cubicBezTo>
                  <a:close/>
                  <a:moveTo>
                    <a:pt x="369" y="10"/>
                  </a:moveTo>
                  <a:cubicBezTo>
                    <a:pt x="363" y="14"/>
                    <a:pt x="357" y="18"/>
                    <a:pt x="351" y="22"/>
                  </a:cubicBezTo>
                  <a:lnTo>
                    <a:pt x="351" y="22"/>
                  </a:lnTo>
                  <a:lnTo>
                    <a:pt x="364" y="15"/>
                  </a:lnTo>
                  <a:cubicBezTo>
                    <a:pt x="366" y="14"/>
                    <a:pt x="367" y="12"/>
                    <a:pt x="369" y="10"/>
                  </a:cubicBezTo>
                  <a:close/>
                  <a:moveTo>
                    <a:pt x="351" y="22"/>
                  </a:moveTo>
                  <a:lnTo>
                    <a:pt x="327" y="34"/>
                  </a:lnTo>
                  <a:cubicBezTo>
                    <a:pt x="285" y="57"/>
                    <a:pt x="252" y="85"/>
                    <a:pt x="220" y="118"/>
                  </a:cubicBezTo>
                  <a:cubicBezTo>
                    <a:pt x="103" y="235"/>
                    <a:pt x="33" y="389"/>
                    <a:pt x="14" y="552"/>
                  </a:cubicBezTo>
                  <a:cubicBezTo>
                    <a:pt x="0" y="646"/>
                    <a:pt x="5" y="734"/>
                    <a:pt x="24" y="818"/>
                  </a:cubicBezTo>
                  <a:cubicBezTo>
                    <a:pt x="38" y="888"/>
                    <a:pt x="52" y="958"/>
                    <a:pt x="75" y="1028"/>
                  </a:cubicBezTo>
                  <a:cubicBezTo>
                    <a:pt x="94" y="1089"/>
                    <a:pt x="112" y="1136"/>
                    <a:pt x="126" y="1169"/>
                  </a:cubicBezTo>
                  <a:cubicBezTo>
                    <a:pt x="131" y="1187"/>
                    <a:pt x="140" y="1201"/>
                    <a:pt x="150" y="1215"/>
                  </a:cubicBezTo>
                  <a:lnTo>
                    <a:pt x="131" y="1164"/>
                  </a:lnTo>
                  <a:cubicBezTo>
                    <a:pt x="126" y="1131"/>
                    <a:pt x="108" y="1085"/>
                    <a:pt x="89" y="1024"/>
                  </a:cubicBezTo>
                  <a:cubicBezTo>
                    <a:pt x="70" y="954"/>
                    <a:pt x="52" y="884"/>
                    <a:pt x="42" y="814"/>
                  </a:cubicBezTo>
                  <a:cubicBezTo>
                    <a:pt x="24" y="725"/>
                    <a:pt x="24" y="641"/>
                    <a:pt x="33" y="552"/>
                  </a:cubicBezTo>
                  <a:cubicBezTo>
                    <a:pt x="47" y="393"/>
                    <a:pt x="117" y="244"/>
                    <a:pt x="224" y="127"/>
                  </a:cubicBezTo>
                  <a:cubicBezTo>
                    <a:pt x="263" y="89"/>
                    <a:pt x="304" y="54"/>
                    <a:pt x="35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-1340766" y="444588"/>
              <a:ext cx="40296" cy="121730"/>
            </a:xfrm>
            <a:custGeom>
              <a:avLst/>
              <a:gdLst/>
              <a:ahLst/>
              <a:cxnLst/>
              <a:rect l="l" t="t" r="r" b="b"/>
              <a:pathLst>
                <a:path w="421" h="1230" extrusionOk="0">
                  <a:moveTo>
                    <a:pt x="0" y="1"/>
                  </a:moveTo>
                  <a:lnTo>
                    <a:pt x="52" y="20"/>
                  </a:lnTo>
                  <a:cubicBezTo>
                    <a:pt x="99" y="43"/>
                    <a:pt x="145" y="66"/>
                    <a:pt x="183" y="104"/>
                  </a:cubicBezTo>
                  <a:cubicBezTo>
                    <a:pt x="234" y="155"/>
                    <a:pt x="281" y="220"/>
                    <a:pt x="309" y="281"/>
                  </a:cubicBezTo>
                  <a:cubicBezTo>
                    <a:pt x="351" y="370"/>
                    <a:pt x="374" y="459"/>
                    <a:pt x="383" y="547"/>
                  </a:cubicBezTo>
                  <a:cubicBezTo>
                    <a:pt x="407" y="716"/>
                    <a:pt x="393" y="879"/>
                    <a:pt x="337" y="1038"/>
                  </a:cubicBezTo>
                  <a:cubicBezTo>
                    <a:pt x="327" y="1068"/>
                    <a:pt x="315" y="1096"/>
                    <a:pt x="304" y="1124"/>
                  </a:cubicBezTo>
                  <a:lnTo>
                    <a:pt x="304" y="1124"/>
                  </a:lnTo>
                  <a:cubicBezTo>
                    <a:pt x="306" y="1120"/>
                    <a:pt x="307" y="1116"/>
                    <a:pt x="309" y="1113"/>
                  </a:cubicBezTo>
                  <a:cubicBezTo>
                    <a:pt x="323" y="1089"/>
                    <a:pt x="332" y="1061"/>
                    <a:pt x="346" y="1028"/>
                  </a:cubicBezTo>
                  <a:cubicBezTo>
                    <a:pt x="402" y="874"/>
                    <a:pt x="421" y="702"/>
                    <a:pt x="397" y="533"/>
                  </a:cubicBezTo>
                  <a:cubicBezTo>
                    <a:pt x="383" y="445"/>
                    <a:pt x="360" y="351"/>
                    <a:pt x="323" y="272"/>
                  </a:cubicBezTo>
                  <a:cubicBezTo>
                    <a:pt x="285" y="202"/>
                    <a:pt x="243" y="141"/>
                    <a:pt x="187" y="90"/>
                  </a:cubicBezTo>
                  <a:cubicBezTo>
                    <a:pt x="145" y="62"/>
                    <a:pt x="99" y="34"/>
                    <a:pt x="52" y="15"/>
                  </a:cubicBezTo>
                  <a:cubicBezTo>
                    <a:pt x="43" y="10"/>
                    <a:pt x="24" y="1"/>
                    <a:pt x="10" y="1"/>
                  </a:cubicBezTo>
                  <a:close/>
                  <a:moveTo>
                    <a:pt x="304" y="1124"/>
                  </a:moveTo>
                  <a:cubicBezTo>
                    <a:pt x="295" y="1142"/>
                    <a:pt x="285" y="1157"/>
                    <a:pt x="281" y="1169"/>
                  </a:cubicBezTo>
                  <a:cubicBezTo>
                    <a:pt x="281" y="1172"/>
                    <a:pt x="280" y="1175"/>
                    <a:pt x="280" y="1178"/>
                  </a:cubicBezTo>
                  <a:lnTo>
                    <a:pt x="280" y="1178"/>
                  </a:lnTo>
                  <a:cubicBezTo>
                    <a:pt x="288" y="1160"/>
                    <a:pt x="296" y="1142"/>
                    <a:pt x="304" y="1124"/>
                  </a:cubicBezTo>
                  <a:close/>
                  <a:moveTo>
                    <a:pt x="280" y="1178"/>
                  </a:moveTo>
                  <a:cubicBezTo>
                    <a:pt x="272" y="1195"/>
                    <a:pt x="265" y="1212"/>
                    <a:pt x="257" y="1229"/>
                  </a:cubicBezTo>
                  <a:cubicBezTo>
                    <a:pt x="265" y="1213"/>
                    <a:pt x="277" y="1197"/>
                    <a:pt x="280" y="1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-1381446" y="561566"/>
              <a:ext cx="93992" cy="19497"/>
            </a:xfrm>
            <a:custGeom>
              <a:avLst/>
              <a:gdLst/>
              <a:ahLst/>
              <a:cxnLst/>
              <a:rect l="l" t="t" r="r" b="b"/>
              <a:pathLst>
                <a:path w="982" h="197" extrusionOk="0">
                  <a:moveTo>
                    <a:pt x="0" y="1"/>
                  </a:moveTo>
                  <a:lnTo>
                    <a:pt x="0" y="197"/>
                  </a:lnTo>
                  <a:lnTo>
                    <a:pt x="981" y="197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-1373884" y="571265"/>
              <a:ext cx="79731" cy="59282"/>
            </a:xfrm>
            <a:custGeom>
              <a:avLst/>
              <a:gdLst/>
              <a:ahLst/>
              <a:cxnLst/>
              <a:rect l="l" t="t" r="r" b="b"/>
              <a:pathLst>
                <a:path w="833" h="599" extrusionOk="0">
                  <a:moveTo>
                    <a:pt x="1" y="1"/>
                  </a:moveTo>
                  <a:lnTo>
                    <a:pt x="57" y="599"/>
                  </a:lnTo>
                  <a:lnTo>
                    <a:pt x="771" y="599"/>
                  </a:lnTo>
                  <a:lnTo>
                    <a:pt x="832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-1381924" y="580568"/>
              <a:ext cx="94471" cy="1880"/>
            </a:xfrm>
            <a:custGeom>
              <a:avLst/>
              <a:gdLst/>
              <a:ahLst/>
              <a:cxnLst/>
              <a:rect l="l" t="t" r="r" b="b"/>
              <a:pathLst>
                <a:path w="987" h="19" extrusionOk="0">
                  <a:moveTo>
                    <a:pt x="491" y="0"/>
                  </a:moveTo>
                  <a:cubicBezTo>
                    <a:pt x="225" y="0"/>
                    <a:pt x="1" y="0"/>
                    <a:pt x="1" y="5"/>
                  </a:cubicBezTo>
                  <a:cubicBezTo>
                    <a:pt x="1" y="9"/>
                    <a:pt x="225" y="19"/>
                    <a:pt x="491" y="19"/>
                  </a:cubicBezTo>
                  <a:cubicBezTo>
                    <a:pt x="762" y="19"/>
                    <a:pt x="986" y="14"/>
                    <a:pt x="986" y="5"/>
                  </a:cubicBezTo>
                  <a:cubicBezTo>
                    <a:pt x="986" y="5"/>
                    <a:pt x="762" y="0"/>
                    <a:pt x="49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-1369385" y="593433"/>
              <a:ext cx="72073" cy="18606"/>
            </a:xfrm>
            <a:custGeom>
              <a:avLst/>
              <a:gdLst/>
              <a:ahLst/>
              <a:cxnLst/>
              <a:rect l="l" t="t" r="r" b="b"/>
              <a:pathLst>
                <a:path w="753" h="188" extrusionOk="0">
                  <a:moveTo>
                    <a:pt x="468" y="1"/>
                  </a:moveTo>
                  <a:lnTo>
                    <a:pt x="463" y="6"/>
                  </a:lnTo>
                  <a:lnTo>
                    <a:pt x="457" y="10"/>
                  </a:lnTo>
                  <a:lnTo>
                    <a:pt x="449" y="10"/>
                  </a:lnTo>
                  <a:cubicBezTo>
                    <a:pt x="450" y="11"/>
                    <a:pt x="452" y="12"/>
                    <a:pt x="453" y="14"/>
                  </a:cubicBezTo>
                  <a:lnTo>
                    <a:pt x="453" y="14"/>
                  </a:lnTo>
                  <a:lnTo>
                    <a:pt x="374" y="80"/>
                  </a:lnTo>
                  <a:lnTo>
                    <a:pt x="281" y="165"/>
                  </a:lnTo>
                  <a:lnTo>
                    <a:pt x="281" y="165"/>
                  </a:lnTo>
                  <a:lnTo>
                    <a:pt x="122" y="34"/>
                  </a:lnTo>
                  <a:lnTo>
                    <a:pt x="117" y="29"/>
                  </a:lnTo>
                  <a:lnTo>
                    <a:pt x="113" y="34"/>
                  </a:lnTo>
                  <a:lnTo>
                    <a:pt x="109" y="38"/>
                  </a:lnTo>
                  <a:lnTo>
                    <a:pt x="108" y="38"/>
                  </a:lnTo>
                  <a:lnTo>
                    <a:pt x="109" y="39"/>
                  </a:lnTo>
                  <a:lnTo>
                    <a:pt x="29" y="141"/>
                  </a:lnTo>
                  <a:cubicBezTo>
                    <a:pt x="19" y="150"/>
                    <a:pt x="5" y="164"/>
                    <a:pt x="1" y="178"/>
                  </a:cubicBezTo>
                  <a:lnTo>
                    <a:pt x="38" y="146"/>
                  </a:lnTo>
                  <a:lnTo>
                    <a:pt x="114" y="43"/>
                  </a:lnTo>
                  <a:lnTo>
                    <a:pt x="262" y="174"/>
                  </a:lnTo>
                  <a:lnTo>
                    <a:pt x="271" y="178"/>
                  </a:lnTo>
                  <a:lnTo>
                    <a:pt x="276" y="174"/>
                  </a:lnTo>
                  <a:lnTo>
                    <a:pt x="281" y="169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3" y="167"/>
                  </a:lnTo>
                  <a:lnTo>
                    <a:pt x="374" y="85"/>
                  </a:lnTo>
                  <a:lnTo>
                    <a:pt x="456" y="16"/>
                  </a:lnTo>
                  <a:lnTo>
                    <a:pt x="456" y="16"/>
                  </a:lnTo>
                  <a:cubicBezTo>
                    <a:pt x="524" y="66"/>
                    <a:pt x="587" y="124"/>
                    <a:pt x="645" y="178"/>
                  </a:cubicBezTo>
                  <a:lnTo>
                    <a:pt x="650" y="188"/>
                  </a:lnTo>
                  <a:lnTo>
                    <a:pt x="654" y="178"/>
                  </a:lnTo>
                  <a:cubicBezTo>
                    <a:pt x="656" y="177"/>
                    <a:pt x="658" y="175"/>
                    <a:pt x="660" y="174"/>
                  </a:cubicBezTo>
                  <a:lnTo>
                    <a:pt x="668" y="174"/>
                  </a:lnTo>
                  <a:cubicBezTo>
                    <a:pt x="667" y="172"/>
                    <a:pt x="666" y="171"/>
                    <a:pt x="665" y="170"/>
                  </a:cubicBezTo>
                  <a:lnTo>
                    <a:pt x="665" y="170"/>
                  </a:lnTo>
                  <a:cubicBezTo>
                    <a:pt x="688" y="148"/>
                    <a:pt x="709" y="123"/>
                    <a:pt x="729" y="94"/>
                  </a:cubicBezTo>
                  <a:cubicBezTo>
                    <a:pt x="743" y="80"/>
                    <a:pt x="748" y="71"/>
                    <a:pt x="753" y="57"/>
                  </a:cubicBezTo>
                  <a:lnTo>
                    <a:pt x="753" y="57"/>
                  </a:lnTo>
                  <a:cubicBezTo>
                    <a:pt x="726" y="96"/>
                    <a:pt x="696" y="135"/>
                    <a:pt x="662" y="167"/>
                  </a:cubicBezTo>
                  <a:lnTo>
                    <a:pt x="662" y="167"/>
                  </a:lnTo>
                  <a:cubicBezTo>
                    <a:pt x="603" y="105"/>
                    <a:pt x="540" y="55"/>
                    <a:pt x="472" y="6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-1922335" y="1315491"/>
              <a:ext cx="3902683" cy="3761"/>
            </a:xfrm>
            <a:custGeom>
              <a:avLst/>
              <a:gdLst/>
              <a:ahLst/>
              <a:cxnLst/>
              <a:rect l="l" t="t" r="r" b="b"/>
              <a:pathLst>
                <a:path w="40774" h="38" extrusionOk="0">
                  <a:moveTo>
                    <a:pt x="20387" y="0"/>
                  </a:moveTo>
                  <a:cubicBezTo>
                    <a:pt x="9122" y="0"/>
                    <a:pt x="0" y="14"/>
                    <a:pt x="0" y="19"/>
                  </a:cubicBezTo>
                  <a:cubicBezTo>
                    <a:pt x="0" y="28"/>
                    <a:pt x="9122" y="38"/>
                    <a:pt x="20387" y="38"/>
                  </a:cubicBezTo>
                  <a:cubicBezTo>
                    <a:pt x="31647" y="38"/>
                    <a:pt x="40774" y="23"/>
                    <a:pt x="40774" y="19"/>
                  </a:cubicBezTo>
                  <a:cubicBezTo>
                    <a:pt x="40774" y="14"/>
                    <a:pt x="31647" y="0"/>
                    <a:pt x="203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-1706879" y="338298"/>
              <a:ext cx="582521" cy="545509"/>
            </a:xfrm>
            <a:custGeom>
              <a:avLst/>
              <a:gdLst/>
              <a:ahLst/>
              <a:cxnLst/>
              <a:rect l="l" t="t" r="r" b="b"/>
              <a:pathLst>
                <a:path w="6086" h="5512" extrusionOk="0">
                  <a:moveTo>
                    <a:pt x="565" y="1"/>
                  </a:moveTo>
                  <a:cubicBezTo>
                    <a:pt x="565" y="1"/>
                    <a:pt x="0" y="19"/>
                    <a:pt x="94" y="552"/>
                  </a:cubicBezTo>
                  <a:cubicBezTo>
                    <a:pt x="187" y="1080"/>
                    <a:pt x="1425" y="5512"/>
                    <a:pt x="1425" y="5512"/>
                  </a:cubicBezTo>
                  <a:lnTo>
                    <a:pt x="5792" y="5512"/>
                  </a:lnTo>
                  <a:cubicBezTo>
                    <a:pt x="5955" y="5512"/>
                    <a:pt x="6086" y="5376"/>
                    <a:pt x="6086" y="5222"/>
                  </a:cubicBezTo>
                  <a:cubicBezTo>
                    <a:pt x="6086" y="5059"/>
                    <a:pt x="5955" y="4928"/>
                    <a:pt x="5792" y="4928"/>
                  </a:cubicBezTo>
                  <a:lnTo>
                    <a:pt x="4279" y="4928"/>
                  </a:lnTo>
                  <a:lnTo>
                    <a:pt x="3111" y="538"/>
                  </a:lnTo>
                  <a:cubicBezTo>
                    <a:pt x="3041" y="230"/>
                    <a:pt x="2770" y="5"/>
                    <a:pt x="2452" y="5"/>
                  </a:cubicBezTo>
                  <a:lnTo>
                    <a:pt x="5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-1653278" y="338298"/>
              <a:ext cx="140892" cy="545509"/>
            </a:xfrm>
            <a:custGeom>
              <a:avLst/>
              <a:gdLst/>
              <a:ahLst/>
              <a:cxnLst/>
              <a:rect l="l" t="t" r="r" b="b"/>
              <a:pathLst>
                <a:path w="1472" h="5512" extrusionOk="0">
                  <a:moveTo>
                    <a:pt x="5" y="1"/>
                  </a:moveTo>
                  <a:cubicBezTo>
                    <a:pt x="1" y="10"/>
                    <a:pt x="323" y="1248"/>
                    <a:pt x="725" y="2766"/>
                  </a:cubicBezTo>
                  <a:cubicBezTo>
                    <a:pt x="1126" y="4284"/>
                    <a:pt x="1463" y="5512"/>
                    <a:pt x="1467" y="5512"/>
                  </a:cubicBezTo>
                  <a:cubicBezTo>
                    <a:pt x="1472" y="5512"/>
                    <a:pt x="1150" y="4284"/>
                    <a:pt x="748" y="2752"/>
                  </a:cubicBezTo>
                  <a:cubicBezTo>
                    <a:pt x="346" y="1234"/>
                    <a:pt x="15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-1530284" y="823629"/>
              <a:ext cx="283508" cy="3860"/>
            </a:xfrm>
            <a:custGeom>
              <a:avLst/>
              <a:gdLst/>
              <a:ahLst/>
              <a:cxnLst/>
              <a:rect l="l" t="t" r="r" b="b"/>
              <a:pathLst>
                <a:path w="2962" h="39" extrusionOk="0">
                  <a:moveTo>
                    <a:pt x="1476" y="1"/>
                  </a:moveTo>
                  <a:cubicBezTo>
                    <a:pt x="668" y="1"/>
                    <a:pt x="0" y="15"/>
                    <a:pt x="0" y="19"/>
                  </a:cubicBezTo>
                  <a:cubicBezTo>
                    <a:pt x="0" y="24"/>
                    <a:pt x="668" y="33"/>
                    <a:pt x="1485" y="38"/>
                  </a:cubicBezTo>
                  <a:cubicBezTo>
                    <a:pt x="2293" y="38"/>
                    <a:pt x="2961" y="24"/>
                    <a:pt x="2961" y="19"/>
                  </a:cubicBezTo>
                  <a:cubicBezTo>
                    <a:pt x="2961" y="10"/>
                    <a:pt x="2289" y="1"/>
                    <a:pt x="14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-1377904" y="904583"/>
              <a:ext cx="64512" cy="190512"/>
            </a:xfrm>
            <a:custGeom>
              <a:avLst/>
              <a:gdLst/>
              <a:ahLst/>
              <a:cxnLst/>
              <a:rect l="l" t="t" r="r" b="b"/>
              <a:pathLst>
                <a:path w="674" h="1925" extrusionOk="0">
                  <a:moveTo>
                    <a:pt x="1" y="0"/>
                  </a:moveTo>
                  <a:lnTo>
                    <a:pt x="1" y="1924"/>
                  </a:lnTo>
                  <a:lnTo>
                    <a:pt x="673" y="1924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1355985" y="1070055"/>
              <a:ext cx="20196" cy="180319"/>
            </a:xfrm>
            <a:custGeom>
              <a:avLst/>
              <a:gdLst/>
              <a:ahLst/>
              <a:cxnLst/>
              <a:rect l="l" t="t" r="r" b="b"/>
              <a:pathLst>
                <a:path w="211" h="1822" extrusionOk="0">
                  <a:moveTo>
                    <a:pt x="1" y="0"/>
                  </a:moveTo>
                  <a:lnTo>
                    <a:pt x="1" y="1686"/>
                  </a:lnTo>
                  <a:lnTo>
                    <a:pt x="1" y="1822"/>
                  </a:lnTo>
                  <a:lnTo>
                    <a:pt x="211" y="1822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-1530284" y="1239683"/>
              <a:ext cx="386784" cy="78184"/>
            </a:xfrm>
            <a:custGeom>
              <a:avLst/>
              <a:gdLst/>
              <a:ahLst/>
              <a:cxnLst/>
              <a:rect l="l" t="t" r="r" b="b"/>
              <a:pathLst>
                <a:path w="4041" h="790" extrusionOk="0">
                  <a:moveTo>
                    <a:pt x="1822" y="0"/>
                  </a:moveTo>
                  <a:lnTo>
                    <a:pt x="0" y="789"/>
                  </a:lnTo>
                  <a:lnTo>
                    <a:pt x="4040" y="789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-830218" y="715954"/>
              <a:ext cx="28236" cy="601920"/>
            </a:xfrm>
            <a:custGeom>
              <a:avLst/>
              <a:gdLst/>
              <a:ahLst/>
              <a:cxnLst/>
              <a:rect l="l" t="t" r="r" b="b"/>
              <a:pathLst>
                <a:path w="295" h="6082" extrusionOk="0">
                  <a:moveTo>
                    <a:pt x="0" y="1"/>
                  </a:moveTo>
                  <a:lnTo>
                    <a:pt x="0" y="6081"/>
                  </a:lnTo>
                  <a:lnTo>
                    <a:pt x="294" y="6081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-1138232" y="715954"/>
              <a:ext cx="28236" cy="601920"/>
            </a:xfrm>
            <a:custGeom>
              <a:avLst/>
              <a:gdLst/>
              <a:ahLst/>
              <a:cxnLst/>
              <a:rect l="l" t="t" r="r" b="b"/>
              <a:pathLst>
                <a:path w="295" h="6082" extrusionOk="0">
                  <a:moveTo>
                    <a:pt x="0" y="1"/>
                  </a:moveTo>
                  <a:lnTo>
                    <a:pt x="0" y="6081"/>
                  </a:lnTo>
                  <a:lnTo>
                    <a:pt x="294" y="6081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-1512863" y="648459"/>
              <a:ext cx="834731" cy="382806"/>
            </a:xfrm>
            <a:custGeom>
              <a:avLst/>
              <a:gdLst/>
              <a:ahLst/>
              <a:cxnLst/>
              <a:rect l="l" t="t" r="r" b="b"/>
              <a:pathLst>
                <a:path w="8721" h="3868" extrusionOk="0">
                  <a:moveTo>
                    <a:pt x="0" y="1"/>
                  </a:moveTo>
                  <a:lnTo>
                    <a:pt x="0" y="3868"/>
                  </a:lnTo>
                  <a:lnTo>
                    <a:pt x="8720" y="3868"/>
                  </a:lnTo>
                  <a:lnTo>
                    <a:pt x="872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-1811496" y="632723"/>
              <a:ext cx="1166000" cy="63438"/>
            </a:xfrm>
            <a:custGeom>
              <a:avLst/>
              <a:gdLst/>
              <a:ahLst/>
              <a:cxnLst/>
              <a:rect l="l" t="t" r="r" b="b"/>
              <a:pathLst>
                <a:path w="12182" h="641" extrusionOk="0">
                  <a:moveTo>
                    <a:pt x="0" y="1"/>
                  </a:moveTo>
                  <a:lnTo>
                    <a:pt x="0" y="641"/>
                  </a:lnTo>
                  <a:lnTo>
                    <a:pt x="12181" y="641"/>
                  </a:lnTo>
                  <a:lnTo>
                    <a:pt x="1218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-1794076" y="664194"/>
              <a:ext cx="253166" cy="367070"/>
            </a:xfrm>
            <a:custGeom>
              <a:avLst/>
              <a:gdLst/>
              <a:ahLst/>
              <a:cxnLst/>
              <a:rect l="l" t="t" r="r" b="b"/>
              <a:pathLst>
                <a:path w="2645" h="3709" extrusionOk="0">
                  <a:moveTo>
                    <a:pt x="1" y="0"/>
                  </a:moveTo>
                  <a:lnTo>
                    <a:pt x="1" y="3709"/>
                  </a:lnTo>
                  <a:lnTo>
                    <a:pt x="2644" y="3709"/>
                  </a:lnTo>
                  <a:lnTo>
                    <a:pt x="26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-1813698" y="690519"/>
              <a:ext cx="1154706" cy="3365"/>
            </a:xfrm>
            <a:custGeom>
              <a:avLst/>
              <a:gdLst/>
              <a:ahLst/>
              <a:cxnLst/>
              <a:rect l="l" t="t" r="r" b="b"/>
              <a:pathLst>
                <a:path w="12064" h="34" extrusionOk="0">
                  <a:moveTo>
                    <a:pt x="6030" y="1"/>
                  </a:moveTo>
                  <a:cubicBezTo>
                    <a:pt x="2704" y="1"/>
                    <a:pt x="0" y="10"/>
                    <a:pt x="0" y="15"/>
                  </a:cubicBezTo>
                  <a:cubicBezTo>
                    <a:pt x="0" y="29"/>
                    <a:pt x="2704" y="33"/>
                    <a:pt x="6030" y="33"/>
                  </a:cubicBezTo>
                  <a:cubicBezTo>
                    <a:pt x="9360" y="33"/>
                    <a:pt x="12064" y="24"/>
                    <a:pt x="12064" y="15"/>
                  </a:cubicBezTo>
                  <a:cubicBezTo>
                    <a:pt x="12064" y="10"/>
                    <a:pt x="9360" y="1"/>
                    <a:pt x="60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-1541004" y="691905"/>
              <a:ext cx="28236" cy="625475"/>
            </a:xfrm>
            <a:custGeom>
              <a:avLst/>
              <a:gdLst/>
              <a:ahLst/>
              <a:cxnLst/>
              <a:rect l="l" t="t" r="r" b="b"/>
              <a:pathLst>
                <a:path w="295" h="6320" extrusionOk="0">
                  <a:moveTo>
                    <a:pt x="0" y="1"/>
                  </a:moveTo>
                  <a:lnTo>
                    <a:pt x="0" y="6320"/>
                  </a:lnTo>
                  <a:lnTo>
                    <a:pt x="294" y="6320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-1078314" y="-186718"/>
              <a:ext cx="157834" cy="202982"/>
            </a:xfrm>
            <a:custGeom>
              <a:avLst/>
              <a:gdLst/>
              <a:ahLst/>
              <a:cxnLst/>
              <a:rect l="l" t="t" r="r" b="b"/>
              <a:pathLst>
                <a:path w="1649" h="2051" extrusionOk="0">
                  <a:moveTo>
                    <a:pt x="850" y="0"/>
                  </a:moveTo>
                  <a:lnTo>
                    <a:pt x="0" y="1607"/>
                  </a:lnTo>
                  <a:cubicBezTo>
                    <a:pt x="79" y="1719"/>
                    <a:pt x="164" y="1817"/>
                    <a:pt x="266" y="1910"/>
                  </a:cubicBezTo>
                  <a:cubicBezTo>
                    <a:pt x="364" y="2004"/>
                    <a:pt x="500" y="2050"/>
                    <a:pt x="631" y="2050"/>
                  </a:cubicBezTo>
                  <a:cubicBezTo>
                    <a:pt x="761" y="2046"/>
                    <a:pt x="878" y="1976"/>
                    <a:pt x="995" y="1920"/>
                  </a:cubicBezTo>
                  <a:cubicBezTo>
                    <a:pt x="1080" y="1882"/>
                    <a:pt x="1170" y="1847"/>
                    <a:pt x="1261" y="1847"/>
                  </a:cubicBezTo>
                  <a:cubicBezTo>
                    <a:pt x="1295" y="1847"/>
                    <a:pt x="1330" y="1852"/>
                    <a:pt x="1364" y="1864"/>
                  </a:cubicBezTo>
                  <a:cubicBezTo>
                    <a:pt x="1303" y="1803"/>
                    <a:pt x="1270" y="1719"/>
                    <a:pt x="1275" y="1630"/>
                  </a:cubicBezTo>
                  <a:lnTo>
                    <a:pt x="1275" y="1630"/>
                  </a:lnTo>
                  <a:cubicBezTo>
                    <a:pt x="1300" y="1638"/>
                    <a:pt x="1327" y="1641"/>
                    <a:pt x="1353" y="1641"/>
                  </a:cubicBezTo>
                  <a:cubicBezTo>
                    <a:pt x="1410" y="1641"/>
                    <a:pt x="1467" y="1625"/>
                    <a:pt x="1518" y="1593"/>
                  </a:cubicBezTo>
                  <a:cubicBezTo>
                    <a:pt x="1588" y="1546"/>
                    <a:pt x="1635" y="1471"/>
                    <a:pt x="1649" y="1383"/>
                  </a:cubicBezTo>
                  <a:lnTo>
                    <a:pt x="1649" y="1383"/>
                  </a:lnTo>
                  <a:cubicBezTo>
                    <a:pt x="1618" y="1394"/>
                    <a:pt x="1586" y="1400"/>
                    <a:pt x="1554" y="1400"/>
                  </a:cubicBezTo>
                  <a:cubicBezTo>
                    <a:pt x="1497" y="1400"/>
                    <a:pt x="1441" y="1383"/>
                    <a:pt x="1397" y="1350"/>
                  </a:cubicBezTo>
                  <a:cubicBezTo>
                    <a:pt x="1425" y="1331"/>
                    <a:pt x="1453" y="1313"/>
                    <a:pt x="1471" y="1284"/>
                  </a:cubicBezTo>
                  <a:cubicBezTo>
                    <a:pt x="1555" y="1172"/>
                    <a:pt x="1537" y="1018"/>
                    <a:pt x="1425" y="934"/>
                  </a:cubicBezTo>
                  <a:cubicBezTo>
                    <a:pt x="1369" y="888"/>
                    <a:pt x="1289" y="869"/>
                    <a:pt x="1242" y="813"/>
                  </a:cubicBezTo>
                  <a:cubicBezTo>
                    <a:pt x="1172" y="724"/>
                    <a:pt x="1210" y="598"/>
                    <a:pt x="1210" y="486"/>
                  </a:cubicBezTo>
                  <a:cubicBezTo>
                    <a:pt x="1210" y="262"/>
                    <a:pt x="1065" y="66"/>
                    <a:pt x="8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-1134690" y="-179493"/>
              <a:ext cx="148933" cy="274833"/>
            </a:xfrm>
            <a:custGeom>
              <a:avLst/>
              <a:gdLst/>
              <a:ahLst/>
              <a:cxnLst/>
              <a:rect l="l" t="t" r="r" b="b"/>
              <a:pathLst>
                <a:path w="1556" h="2777" extrusionOk="0">
                  <a:moveTo>
                    <a:pt x="967" y="1"/>
                  </a:moveTo>
                  <a:cubicBezTo>
                    <a:pt x="956" y="1"/>
                    <a:pt x="945" y="1"/>
                    <a:pt x="935" y="2"/>
                  </a:cubicBezTo>
                  <a:lnTo>
                    <a:pt x="5" y="161"/>
                  </a:lnTo>
                  <a:lnTo>
                    <a:pt x="5" y="315"/>
                  </a:lnTo>
                  <a:lnTo>
                    <a:pt x="1" y="2304"/>
                  </a:lnTo>
                  <a:lnTo>
                    <a:pt x="1079" y="2776"/>
                  </a:lnTo>
                  <a:lnTo>
                    <a:pt x="1061" y="2029"/>
                  </a:lnTo>
                  <a:cubicBezTo>
                    <a:pt x="1061" y="2029"/>
                    <a:pt x="1430" y="1977"/>
                    <a:pt x="1518" y="1496"/>
                  </a:cubicBezTo>
                  <a:cubicBezTo>
                    <a:pt x="1556" y="1272"/>
                    <a:pt x="1547" y="880"/>
                    <a:pt x="1537" y="558"/>
                  </a:cubicBezTo>
                  <a:cubicBezTo>
                    <a:pt x="1524" y="283"/>
                    <a:pt x="1242" y="1"/>
                    <a:pt x="967" y="1"/>
                  </a:cubicBezTo>
                  <a:close/>
                </a:path>
              </a:pathLst>
            </a:custGeom>
            <a:solidFill>
              <a:srgbClr val="EDA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-1009973" y="-94283"/>
              <a:ext cx="11773" cy="11579"/>
            </a:xfrm>
            <a:custGeom>
              <a:avLst/>
              <a:gdLst/>
              <a:ahLst/>
              <a:cxnLst/>
              <a:rect l="l" t="t" r="r" b="b"/>
              <a:pathLst>
                <a:path w="123" h="117" extrusionOk="0">
                  <a:moveTo>
                    <a:pt x="57" y="0"/>
                  </a:moveTo>
                  <a:cubicBezTo>
                    <a:pt x="29" y="0"/>
                    <a:pt x="1" y="24"/>
                    <a:pt x="1" y="61"/>
                  </a:cubicBezTo>
                  <a:lnTo>
                    <a:pt x="1" y="66"/>
                  </a:lnTo>
                  <a:cubicBezTo>
                    <a:pt x="5" y="98"/>
                    <a:pt x="33" y="117"/>
                    <a:pt x="66" y="117"/>
                  </a:cubicBezTo>
                  <a:cubicBezTo>
                    <a:pt x="94" y="117"/>
                    <a:pt x="122" y="94"/>
                    <a:pt x="122" y="61"/>
                  </a:cubicBezTo>
                  <a:cubicBezTo>
                    <a:pt x="117" y="24"/>
                    <a:pt x="89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-1020693" y="-110909"/>
              <a:ext cx="24694" cy="7027"/>
            </a:xfrm>
            <a:custGeom>
              <a:avLst/>
              <a:gdLst/>
              <a:ahLst/>
              <a:cxnLst/>
              <a:rect l="l" t="t" r="r" b="b"/>
              <a:pathLst>
                <a:path w="258" h="71" extrusionOk="0">
                  <a:moveTo>
                    <a:pt x="136" y="0"/>
                  </a:moveTo>
                  <a:cubicBezTo>
                    <a:pt x="99" y="0"/>
                    <a:pt x="66" y="9"/>
                    <a:pt x="38" y="28"/>
                  </a:cubicBezTo>
                  <a:cubicBezTo>
                    <a:pt x="19" y="47"/>
                    <a:pt x="1" y="56"/>
                    <a:pt x="15" y="65"/>
                  </a:cubicBezTo>
                  <a:cubicBezTo>
                    <a:pt x="15" y="66"/>
                    <a:pt x="16" y="66"/>
                    <a:pt x="17" y="66"/>
                  </a:cubicBezTo>
                  <a:cubicBezTo>
                    <a:pt x="31" y="66"/>
                    <a:pt x="71" y="42"/>
                    <a:pt x="136" y="42"/>
                  </a:cubicBezTo>
                  <a:cubicBezTo>
                    <a:pt x="201" y="42"/>
                    <a:pt x="246" y="71"/>
                    <a:pt x="256" y="71"/>
                  </a:cubicBezTo>
                  <a:cubicBezTo>
                    <a:pt x="257" y="71"/>
                    <a:pt x="257" y="70"/>
                    <a:pt x="257" y="70"/>
                  </a:cubicBezTo>
                  <a:cubicBezTo>
                    <a:pt x="257" y="65"/>
                    <a:pt x="253" y="51"/>
                    <a:pt x="229" y="33"/>
                  </a:cubicBezTo>
                  <a:cubicBezTo>
                    <a:pt x="206" y="9"/>
                    <a:pt x="169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-1066254" y="-94382"/>
              <a:ext cx="11677" cy="11678"/>
            </a:xfrm>
            <a:custGeom>
              <a:avLst/>
              <a:gdLst/>
              <a:ahLst/>
              <a:cxnLst/>
              <a:rect l="l" t="t" r="r" b="b"/>
              <a:pathLst>
                <a:path w="122" h="118" extrusionOk="0">
                  <a:moveTo>
                    <a:pt x="64" y="1"/>
                  </a:moveTo>
                  <a:cubicBezTo>
                    <a:pt x="61" y="1"/>
                    <a:pt x="59" y="1"/>
                    <a:pt x="56" y="1"/>
                  </a:cubicBezTo>
                  <a:cubicBezTo>
                    <a:pt x="28" y="1"/>
                    <a:pt x="0" y="25"/>
                    <a:pt x="0" y="62"/>
                  </a:cubicBezTo>
                  <a:lnTo>
                    <a:pt x="0" y="67"/>
                  </a:lnTo>
                  <a:cubicBezTo>
                    <a:pt x="5" y="99"/>
                    <a:pt x="33" y="118"/>
                    <a:pt x="61" y="118"/>
                  </a:cubicBezTo>
                  <a:cubicBezTo>
                    <a:pt x="94" y="118"/>
                    <a:pt x="122" y="95"/>
                    <a:pt x="122" y="62"/>
                  </a:cubicBezTo>
                  <a:lnTo>
                    <a:pt x="122" y="53"/>
                  </a:lnTo>
                  <a:cubicBezTo>
                    <a:pt x="117" y="23"/>
                    <a:pt x="90" y="1"/>
                    <a:pt x="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-1081472" y="-111107"/>
              <a:ext cx="23354" cy="7225"/>
            </a:xfrm>
            <a:custGeom>
              <a:avLst/>
              <a:gdLst/>
              <a:ahLst/>
              <a:cxnLst/>
              <a:rect l="l" t="t" r="r" b="b"/>
              <a:pathLst>
                <a:path w="244" h="73" extrusionOk="0">
                  <a:moveTo>
                    <a:pt x="120" y="1"/>
                  </a:moveTo>
                  <a:cubicBezTo>
                    <a:pt x="89" y="1"/>
                    <a:pt x="57" y="10"/>
                    <a:pt x="28" y="30"/>
                  </a:cubicBezTo>
                  <a:cubicBezTo>
                    <a:pt x="10" y="49"/>
                    <a:pt x="0" y="58"/>
                    <a:pt x="5" y="67"/>
                  </a:cubicBezTo>
                  <a:cubicBezTo>
                    <a:pt x="6" y="68"/>
                    <a:pt x="7" y="68"/>
                    <a:pt x="8" y="68"/>
                  </a:cubicBezTo>
                  <a:cubicBezTo>
                    <a:pt x="22" y="68"/>
                    <a:pt x="70" y="44"/>
                    <a:pt x="126" y="44"/>
                  </a:cubicBezTo>
                  <a:cubicBezTo>
                    <a:pt x="187" y="44"/>
                    <a:pt x="232" y="73"/>
                    <a:pt x="242" y="73"/>
                  </a:cubicBezTo>
                  <a:cubicBezTo>
                    <a:pt x="242" y="73"/>
                    <a:pt x="243" y="72"/>
                    <a:pt x="243" y="72"/>
                  </a:cubicBezTo>
                  <a:cubicBezTo>
                    <a:pt x="243" y="67"/>
                    <a:pt x="239" y="53"/>
                    <a:pt x="220" y="35"/>
                  </a:cubicBezTo>
                  <a:cubicBezTo>
                    <a:pt x="190" y="13"/>
                    <a:pt x="156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-1038592" y="-110019"/>
              <a:ext cx="18473" cy="55125"/>
            </a:xfrm>
            <a:custGeom>
              <a:avLst/>
              <a:gdLst/>
              <a:ahLst/>
              <a:cxnLst/>
              <a:rect l="l" t="t" r="r" b="b"/>
              <a:pathLst>
                <a:path w="193" h="557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117"/>
                    <a:pt x="57" y="229"/>
                    <a:pt x="108" y="341"/>
                  </a:cubicBezTo>
                  <a:lnTo>
                    <a:pt x="155" y="467"/>
                  </a:lnTo>
                  <a:cubicBezTo>
                    <a:pt x="164" y="486"/>
                    <a:pt x="164" y="505"/>
                    <a:pt x="164" y="524"/>
                  </a:cubicBezTo>
                  <a:cubicBezTo>
                    <a:pt x="164" y="533"/>
                    <a:pt x="146" y="538"/>
                    <a:pt x="132" y="538"/>
                  </a:cubicBezTo>
                  <a:cubicBezTo>
                    <a:pt x="94" y="538"/>
                    <a:pt x="57" y="547"/>
                    <a:pt x="24" y="556"/>
                  </a:cubicBezTo>
                  <a:cubicBezTo>
                    <a:pt x="57" y="556"/>
                    <a:pt x="99" y="556"/>
                    <a:pt x="132" y="552"/>
                  </a:cubicBezTo>
                  <a:cubicBezTo>
                    <a:pt x="141" y="552"/>
                    <a:pt x="146" y="547"/>
                    <a:pt x="160" y="547"/>
                  </a:cubicBezTo>
                  <a:cubicBezTo>
                    <a:pt x="169" y="547"/>
                    <a:pt x="183" y="533"/>
                    <a:pt x="188" y="524"/>
                  </a:cubicBezTo>
                  <a:cubicBezTo>
                    <a:pt x="192" y="500"/>
                    <a:pt x="192" y="477"/>
                    <a:pt x="183" y="458"/>
                  </a:cubicBezTo>
                  <a:cubicBezTo>
                    <a:pt x="164" y="416"/>
                    <a:pt x="155" y="374"/>
                    <a:pt x="136" y="327"/>
                  </a:cubicBezTo>
                  <a:cubicBezTo>
                    <a:pt x="99" y="220"/>
                    <a:pt x="52" y="108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-1094011" y="3693"/>
              <a:ext cx="61832" cy="30383"/>
            </a:xfrm>
            <a:custGeom>
              <a:avLst/>
              <a:gdLst/>
              <a:ahLst/>
              <a:cxnLst/>
              <a:rect l="l" t="t" r="r" b="b"/>
              <a:pathLst>
                <a:path w="646" h="30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48" y="307"/>
                    <a:pt x="573" y="307"/>
                  </a:cubicBezTo>
                  <a:cubicBezTo>
                    <a:pt x="596" y="307"/>
                    <a:pt x="620" y="306"/>
                    <a:pt x="645" y="304"/>
                  </a:cubicBezTo>
                  <a:lnTo>
                    <a:pt x="636" y="183"/>
                  </a:lnTo>
                  <a:cubicBezTo>
                    <a:pt x="412" y="183"/>
                    <a:pt x="197" y="117"/>
                    <a:pt x="1" y="0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-1058692" y="-44008"/>
              <a:ext cx="20196" cy="14350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14" y="0"/>
                  </a:moveTo>
                  <a:cubicBezTo>
                    <a:pt x="109" y="0"/>
                    <a:pt x="104" y="1"/>
                    <a:pt x="99" y="1"/>
                  </a:cubicBezTo>
                  <a:cubicBezTo>
                    <a:pt x="71" y="1"/>
                    <a:pt x="43" y="20"/>
                    <a:pt x="24" y="43"/>
                  </a:cubicBezTo>
                  <a:cubicBezTo>
                    <a:pt x="5" y="62"/>
                    <a:pt x="1" y="95"/>
                    <a:pt x="19" y="118"/>
                  </a:cubicBezTo>
                  <a:cubicBezTo>
                    <a:pt x="37" y="135"/>
                    <a:pt x="56" y="145"/>
                    <a:pt x="79" y="145"/>
                  </a:cubicBezTo>
                  <a:cubicBezTo>
                    <a:pt x="87" y="145"/>
                    <a:pt x="95" y="144"/>
                    <a:pt x="103" y="141"/>
                  </a:cubicBezTo>
                  <a:cubicBezTo>
                    <a:pt x="136" y="127"/>
                    <a:pt x="164" y="109"/>
                    <a:pt x="192" y="95"/>
                  </a:cubicBezTo>
                  <a:lnTo>
                    <a:pt x="211" y="76"/>
                  </a:lnTo>
                  <a:cubicBezTo>
                    <a:pt x="211" y="67"/>
                    <a:pt x="211" y="53"/>
                    <a:pt x="206" y="48"/>
                  </a:cubicBezTo>
                  <a:cubicBezTo>
                    <a:pt x="186" y="15"/>
                    <a:pt x="151" y="0"/>
                    <a:pt x="114" y="0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-1056491" y="-50837"/>
              <a:ext cx="21632" cy="19002"/>
            </a:xfrm>
            <a:custGeom>
              <a:avLst/>
              <a:gdLst/>
              <a:ahLst/>
              <a:cxnLst/>
              <a:rect l="l" t="t" r="r" b="b"/>
              <a:pathLst>
                <a:path w="226" h="192" extrusionOk="0">
                  <a:moveTo>
                    <a:pt x="20" y="0"/>
                  </a:moveTo>
                  <a:cubicBezTo>
                    <a:pt x="10" y="0"/>
                    <a:pt x="1" y="19"/>
                    <a:pt x="10" y="47"/>
                  </a:cubicBezTo>
                  <a:cubicBezTo>
                    <a:pt x="10" y="89"/>
                    <a:pt x="38" y="126"/>
                    <a:pt x="66" y="150"/>
                  </a:cubicBezTo>
                  <a:cubicBezTo>
                    <a:pt x="94" y="173"/>
                    <a:pt x="136" y="192"/>
                    <a:pt x="178" y="192"/>
                  </a:cubicBezTo>
                  <a:cubicBezTo>
                    <a:pt x="206" y="192"/>
                    <a:pt x="225" y="192"/>
                    <a:pt x="225" y="182"/>
                  </a:cubicBezTo>
                  <a:cubicBezTo>
                    <a:pt x="225" y="168"/>
                    <a:pt x="146" y="173"/>
                    <a:pt x="90" y="122"/>
                  </a:cubicBezTo>
                  <a:cubicBezTo>
                    <a:pt x="29" y="70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-1086450" y="-134463"/>
              <a:ext cx="30533" cy="8610"/>
            </a:xfrm>
            <a:custGeom>
              <a:avLst/>
              <a:gdLst/>
              <a:ahLst/>
              <a:cxnLst/>
              <a:rect l="l" t="t" r="r" b="b"/>
              <a:pathLst>
                <a:path w="319" h="87" extrusionOk="0">
                  <a:moveTo>
                    <a:pt x="189" y="1"/>
                  </a:moveTo>
                  <a:cubicBezTo>
                    <a:pt x="178" y="1"/>
                    <a:pt x="166" y="2"/>
                    <a:pt x="155" y="5"/>
                  </a:cubicBezTo>
                  <a:cubicBezTo>
                    <a:pt x="122" y="5"/>
                    <a:pt x="80" y="14"/>
                    <a:pt x="48" y="37"/>
                  </a:cubicBezTo>
                  <a:cubicBezTo>
                    <a:pt x="15" y="56"/>
                    <a:pt x="1" y="61"/>
                    <a:pt x="10" y="79"/>
                  </a:cubicBezTo>
                  <a:cubicBezTo>
                    <a:pt x="14" y="84"/>
                    <a:pt x="22" y="86"/>
                    <a:pt x="32" y="86"/>
                  </a:cubicBezTo>
                  <a:cubicBezTo>
                    <a:pt x="60" y="86"/>
                    <a:pt x="107" y="73"/>
                    <a:pt x="164" y="70"/>
                  </a:cubicBezTo>
                  <a:cubicBezTo>
                    <a:pt x="244" y="56"/>
                    <a:pt x="309" y="70"/>
                    <a:pt x="314" y="51"/>
                  </a:cubicBezTo>
                  <a:cubicBezTo>
                    <a:pt x="319" y="37"/>
                    <a:pt x="305" y="28"/>
                    <a:pt x="272" y="23"/>
                  </a:cubicBezTo>
                  <a:cubicBezTo>
                    <a:pt x="248" y="10"/>
                    <a:pt x="219" y="1"/>
                    <a:pt x="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-1020693" y="-130208"/>
              <a:ext cx="22876" cy="7917"/>
            </a:xfrm>
            <a:custGeom>
              <a:avLst/>
              <a:gdLst/>
              <a:ahLst/>
              <a:cxnLst/>
              <a:rect l="l" t="t" r="r" b="b"/>
              <a:pathLst>
                <a:path w="239" h="80" extrusionOk="0">
                  <a:moveTo>
                    <a:pt x="119" y="0"/>
                  </a:moveTo>
                  <a:cubicBezTo>
                    <a:pt x="91" y="0"/>
                    <a:pt x="63" y="8"/>
                    <a:pt x="38" y="22"/>
                  </a:cubicBezTo>
                  <a:cubicBezTo>
                    <a:pt x="15" y="36"/>
                    <a:pt x="1" y="41"/>
                    <a:pt x="15" y="60"/>
                  </a:cubicBezTo>
                  <a:cubicBezTo>
                    <a:pt x="18" y="65"/>
                    <a:pt x="25" y="66"/>
                    <a:pt x="36" y="66"/>
                  </a:cubicBezTo>
                  <a:cubicBezTo>
                    <a:pt x="51" y="66"/>
                    <a:pt x="72" y="63"/>
                    <a:pt x="97" y="63"/>
                  </a:cubicBezTo>
                  <a:cubicBezTo>
                    <a:pt x="105" y="63"/>
                    <a:pt x="113" y="64"/>
                    <a:pt x="122" y="64"/>
                  </a:cubicBezTo>
                  <a:cubicBezTo>
                    <a:pt x="161" y="71"/>
                    <a:pt x="195" y="80"/>
                    <a:pt x="216" y="80"/>
                  </a:cubicBezTo>
                  <a:cubicBezTo>
                    <a:pt x="225" y="80"/>
                    <a:pt x="231" y="78"/>
                    <a:pt x="234" y="74"/>
                  </a:cubicBezTo>
                  <a:cubicBezTo>
                    <a:pt x="239" y="64"/>
                    <a:pt x="234" y="46"/>
                    <a:pt x="215" y="32"/>
                  </a:cubicBezTo>
                  <a:cubicBezTo>
                    <a:pt x="187" y="11"/>
                    <a:pt x="153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-1190971" y="-200672"/>
              <a:ext cx="143190" cy="174183"/>
            </a:xfrm>
            <a:custGeom>
              <a:avLst/>
              <a:gdLst/>
              <a:ahLst/>
              <a:cxnLst/>
              <a:rect l="l" t="t" r="r" b="b"/>
              <a:pathLst>
                <a:path w="1496" h="1760" extrusionOk="0">
                  <a:moveTo>
                    <a:pt x="1495" y="136"/>
                  </a:moveTo>
                  <a:cubicBezTo>
                    <a:pt x="1494" y="139"/>
                    <a:pt x="1494" y="141"/>
                    <a:pt x="1494" y="143"/>
                  </a:cubicBezTo>
                  <a:lnTo>
                    <a:pt x="1494" y="143"/>
                  </a:lnTo>
                  <a:cubicBezTo>
                    <a:pt x="1494" y="145"/>
                    <a:pt x="1494" y="147"/>
                    <a:pt x="1495" y="149"/>
                  </a:cubicBezTo>
                  <a:lnTo>
                    <a:pt x="1495" y="149"/>
                  </a:lnTo>
                  <a:lnTo>
                    <a:pt x="1495" y="136"/>
                  </a:lnTo>
                  <a:close/>
                  <a:moveTo>
                    <a:pt x="1495" y="149"/>
                  </a:moveTo>
                  <a:lnTo>
                    <a:pt x="1495" y="174"/>
                  </a:lnTo>
                  <a:cubicBezTo>
                    <a:pt x="1496" y="166"/>
                    <a:pt x="1496" y="157"/>
                    <a:pt x="1495" y="149"/>
                  </a:cubicBezTo>
                  <a:close/>
                  <a:moveTo>
                    <a:pt x="1309" y="0"/>
                  </a:moveTo>
                  <a:cubicBezTo>
                    <a:pt x="1228" y="0"/>
                    <a:pt x="1147" y="24"/>
                    <a:pt x="1079" y="66"/>
                  </a:cubicBezTo>
                  <a:cubicBezTo>
                    <a:pt x="1004" y="113"/>
                    <a:pt x="925" y="155"/>
                    <a:pt x="841" y="174"/>
                  </a:cubicBezTo>
                  <a:cubicBezTo>
                    <a:pt x="761" y="192"/>
                    <a:pt x="687" y="188"/>
                    <a:pt x="612" y="197"/>
                  </a:cubicBezTo>
                  <a:cubicBezTo>
                    <a:pt x="434" y="230"/>
                    <a:pt x="290" y="356"/>
                    <a:pt x="238" y="524"/>
                  </a:cubicBezTo>
                  <a:cubicBezTo>
                    <a:pt x="210" y="627"/>
                    <a:pt x="215" y="739"/>
                    <a:pt x="168" y="828"/>
                  </a:cubicBezTo>
                  <a:cubicBezTo>
                    <a:pt x="126" y="912"/>
                    <a:pt x="56" y="977"/>
                    <a:pt x="28" y="1061"/>
                  </a:cubicBezTo>
                  <a:cubicBezTo>
                    <a:pt x="0" y="1173"/>
                    <a:pt x="56" y="1285"/>
                    <a:pt x="103" y="1393"/>
                  </a:cubicBezTo>
                  <a:cubicBezTo>
                    <a:pt x="150" y="1496"/>
                    <a:pt x="201" y="1612"/>
                    <a:pt x="159" y="1720"/>
                  </a:cubicBezTo>
                  <a:cubicBezTo>
                    <a:pt x="237" y="1746"/>
                    <a:pt x="321" y="1760"/>
                    <a:pt x="406" y="1760"/>
                  </a:cubicBezTo>
                  <a:cubicBezTo>
                    <a:pt x="428" y="1760"/>
                    <a:pt x="450" y="1759"/>
                    <a:pt x="472" y="1757"/>
                  </a:cubicBezTo>
                  <a:cubicBezTo>
                    <a:pt x="509" y="1757"/>
                    <a:pt x="547" y="1752"/>
                    <a:pt x="579" y="1729"/>
                  </a:cubicBezTo>
                  <a:cubicBezTo>
                    <a:pt x="626" y="1687"/>
                    <a:pt x="649" y="1636"/>
                    <a:pt x="654" y="1570"/>
                  </a:cubicBezTo>
                  <a:cubicBezTo>
                    <a:pt x="705" y="1304"/>
                    <a:pt x="729" y="1024"/>
                    <a:pt x="869" y="786"/>
                  </a:cubicBezTo>
                  <a:cubicBezTo>
                    <a:pt x="920" y="697"/>
                    <a:pt x="990" y="608"/>
                    <a:pt x="1014" y="510"/>
                  </a:cubicBezTo>
                  <a:cubicBezTo>
                    <a:pt x="1023" y="449"/>
                    <a:pt x="1037" y="393"/>
                    <a:pt x="1070" y="342"/>
                  </a:cubicBezTo>
                  <a:cubicBezTo>
                    <a:pt x="1107" y="300"/>
                    <a:pt x="1163" y="277"/>
                    <a:pt x="1219" y="277"/>
                  </a:cubicBezTo>
                  <a:cubicBezTo>
                    <a:pt x="1280" y="277"/>
                    <a:pt x="1336" y="272"/>
                    <a:pt x="1387" y="258"/>
                  </a:cubicBezTo>
                  <a:cubicBezTo>
                    <a:pt x="1445" y="249"/>
                    <a:pt x="1486" y="197"/>
                    <a:pt x="1494" y="143"/>
                  </a:cubicBezTo>
                  <a:lnTo>
                    <a:pt x="1494" y="143"/>
                  </a:lnTo>
                  <a:cubicBezTo>
                    <a:pt x="1482" y="71"/>
                    <a:pt x="1405" y="9"/>
                    <a:pt x="1331" y="1"/>
                  </a:cubicBezTo>
                  <a:cubicBezTo>
                    <a:pt x="1324" y="1"/>
                    <a:pt x="1316" y="0"/>
                    <a:pt x="1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-1186951" y="-216506"/>
              <a:ext cx="233449" cy="228219"/>
            </a:xfrm>
            <a:custGeom>
              <a:avLst/>
              <a:gdLst/>
              <a:ahLst/>
              <a:cxnLst/>
              <a:rect l="l" t="t" r="r" b="b"/>
              <a:pathLst>
                <a:path w="2439" h="2306" extrusionOk="0">
                  <a:moveTo>
                    <a:pt x="1797" y="0"/>
                  </a:moveTo>
                  <a:cubicBezTo>
                    <a:pt x="1571" y="0"/>
                    <a:pt x="1387" y="184"/>
                    <a:pt x="1387" y="184"/>
                  </a:cubicBezTo>
                  <a:cubicBezTo>
                    <a:pt x="1383" y="175"/>
                    <a:pt x="1378" y="166"/>
                    <a:pt x="1364" y="156"/>
                  </a:cubicBezTo>
                  <a:cubicBezTo>
                    <a:pt x="1322" y="110"/>
                    <a:pt x="1266" y="82"/>
                    <a:pt x="1205" y="68"/>
                  </a:cubicBezTo>
                  <a:cubicBezTo>
                    <a:pt x="1169" y="55"/>
                    <a:pt x="1130" y="49"/>
                    <a:pt x="1092" y="49"/>
                  </a:cubicBezTo>
                  <a:cubicBezTo>
                    <a:pt x="1047" y="49"/>
                    <a:pt x="1003" y="57"/>
                    <a:pt x="962" y="72"/>
                  </a:cubicBezTo>
                  <a:cubicBezTo>
                    <a:pt x="897" y="105"/>
                    <a:pt x="850" y="161"/>
                    <a:pt x="780" y="184"/>
                  </a:cubicBezTo>
                  <a:cubicBezTo>
                    <a:pt x="705" y="212"/>
                    <a:pt x="621" y="198"/>
                    <a:pt x="542" y="208"/>
                  </a:cubicBezTo>
                  <a:cubicBezTo>
                    <a:pt x="374" y="231"/>
                    <a:pt x="234" y="371"/>
                    <a:pt x="168" y="535"/>
                  </a:cubicBezTo>
                  <a:cubicBezTo>
                    <a:pt x="103" y="698"/>
                    <a:pt x="103" y="876"/>
                    <a:pt x="98" y="1048"/>
                  </a:cubicBezTo>
                  <a:lnTo>
                    <a:pt x="201" y="983"/>
                  </a:lnTo>
                  <a:lnTo>
                    <a:pt x="201" y="983"/>
                  </a:lnTo>
                  <a:cubicBezTo>
                    <a:pt x="154" y="1086"/>
                    <a:pt x="103" y="1184"/>
                    <a:pt x="9" y="1226"/>
                  </a:cubicBezTo>
                  <a:cubicBezTo>
                    <a:pt x="26" y="1238"/>
                    <a:pt x="41" y="1242"/>
                    <a:pt x="57" y="1242"/>
                  </a:cubicBezTo>
                  <a:cubicBezTo>
                    <a:pt x="91" y="1242"/>
                    <a:pt x="125" y="1219"/>
                    <a:pt x="164" y="1193"/>
                  </a:cubicBezTo>
                  <a:lnTo>
                    <a:pt x="164" y="1193"/>
                  </a:lnTo>
                  <a:cubicBezTo>
                    <a:pt x="98" y="1319"/>
                    <a:pt x="70" y="1459"/>
                    <a:pt x="94" y="1590"/>
                  </a:cubicBezTo>
                  <a:cubicBezTo>
                    <a:pt x="108" y="1656"/>
                    <a:pt x="117" y="1726"/>
                    <a:pt x="117" y="1791"/>
                  </a:cubicBezTo>
                  <a:cubicBezTo>
                    <a:pt x="117" y="1861"/>
                    <a:pt x="61" y="1917"/>
                    <a:pt x="0" y="1936"/>
                  </a:cubicBezTo>
                  <a:cubicBezTo>
                    <a:pt x="108" y="2034"/>
                    <a:pt x="243" y="2095"/>
                    <a:pt x="388" y="2099"/>
                  </a:cubicBezTo>
                  <a:cubicBezTo>
                    <a:pt x="378" y="2169"/>
                    <a:pt x="336" y="2235"/>
                    <a:pt x="280" y="2281"/>
                  </a:cubicBezTo>
                  <a:cubicBezTo>
                    <a:pt x="329" y="2298"/>
                    <a:pt x="378" y="2306"/>
                    <a:pt x="426" y="2306"/>
                  </a:cubicBezTo>
                  <a:cubicBezTo>
                    <a:pt x="609" y="2306"/>
                    <a:pt x="779" y="2191"/>
                    <a:pt x="845" y="2006"/>
                  </a:cubicBezTo>
                  <a:cubicBezTo>
                    <a:pt x="864" y="1950"/>
                    <a:pt x="874" y="1889"/>
                    <a:pt x="869" y="1833"/>
                  </a:cubicBezTo>
                  <a:cubicBezTo>
                    <a:pt x="864" y="1721"/>
                    <a:pt x="808" y="1614"/>
                    <a:pt x="827" y="1506"/>
                  </a:cubicBezTo>
                  <a:cubicBezTo>
                    <a:pt x="845" y="1394"/>
                    <a:pt x="911" y="1310"/>
                    <a:pt x="948" y="1217"/>
                  </a:cubicBezTo>
                  <a:cubicBezTo>
                    <a:pt x="972" y="1165"/>
                    <a:pt x="986" y="1109"/>
                    <a:pt x="986" y="1048"/>
                  </a:cubicBezTo>
                  <a:cubicBezTo>
                    <a:pt x="1009" y="1016"/>
                    <a:pt x="1028" y="974"/>
                    <a:pt x="1032" y="927"/>
                  </a:cubicBezTo>
                  <a:cubicBezTo>
                    <a:pt x="1056" y="796"/>
                    <a:pt x="981" y="670"/>
                    <a:pt x="1004" y="549"/>
                  </a:cubicBezTo>
                  <a:cubicBezTo>
                    <a:pt x="1009" y="525"/>
                    <a:pt x="1014" y="502"/>
                    <a:pt x="1028" y="479"/>
                  </a:cubicBezTo>
                  <a:lnTo>
                    <a:pt x="1102" y="432"/>
                  </a:lnTo>
                  <a:cubicBezTo>
                    <a:pt x="1121" y="434"/>
                    <a:pt x="1141" y="435"/>
                    <a:pt x="1162" y="435"/>
                  </a:cubicBezTo>
                  <a:cubicBezTo>
                    <a:pt x="1197" y="435"/>
                    <a:pt x="1233" y="431"/>
                    <a:pt x="1266" y="423"/>
                  </a:cubicBezTo>
                  <a:cubicBezTo>
                    <a:pt x="1285" y="418"/>
                    <a:pt x="1299" y="413"/>
                    <a:pt x="1313" y="409"/>
                  </a:cubicBezTo>
                  <a:lnTo>
                    <a:pt x="1313" y="441"/>
                  </a:lnTo>
                  <a:cubicBezTo>
                    <a:pt x="1355" y="507"/>
                    <a:pt x="1425" y="549"/>
                    <a:pt x="1499" y="553"/>
                  </a:cubicBezTo>
                  <a:cubicBezTo>
                    <a:pt x="1527" y="553"/>
                    <a:pt x="1559" y="552"/>
                    <a:pt x="1593" y="552"/>
                  </a:cubicBezTo>
                  <a:cubicBezTo>
                    <a:pt x="1699" y="552"/>
                    <a:pt x="1822" y="563"/>
                    <a:pt x="1854" y="651"/>
                  </a:cubicBezTo>
                  <a:cubicBezTo>
                    <a:pt x="1878" y="749"/>
                    <a:pt x="1929" y="838"/>
                    <a:pt x="1999" y="913"/>
                  </a:cubicBezTo>
                  <a:cubicBezTo>
                    <a:pt x="2075" y="975"/>
                    <a:pt x="2129" y="1021"/>
                    <a:pt x="2219" y="1021"/>
                  </a:cubicBezTo>
                  <a:cubicBezTo>
                    <a:pt x="2224" y="1021"/>
                    <a:pt x="2228" y="1021"/>
                    <a:pt x="2233" y="1020"/>
                  </a:cubicBezTo>
                  <a:cubicBezTo>
                    <a:pt x="2335" y="1016"/>
                    <a:pt x="2438" y="974"/>
                    <a:pt x="2433" y="876"/>
                  </a:cubicBezTo>
                  <a:lnTo>
                    <a:pt x="2433" y="876"/>
                  </a:lnTo>
                  <a:cubicBezTo>
                    <a:pt x="2425" y="877"/>
                    <a:pt x="2416" y="878"/>
                    <a:pt x="2407" y="878"/>
                  </a:cubicBezTo>
                  <a:cubicBezTo>
                    <a:pt x="2352" y="878"/>
                    <a:pt x="2292" y="853"/>
                    <a:pt x="2256" y="801"/>
                  </a:cubicBezTo>
                  <a:cubicBezTo>
                    <a:pt x="2219" y="745"/>
                    <a:pt x="2205" y="675"/>
                    <a:pt x="2209" y="605"/>
                  </a:cubicBezTo>
                  <a:cubicBezTo>
                    <a:pt x="2219" y="535"/>
                    <a:pt x="2219" y="465"/>
                    <a:pt x="2219" y="395"/>
                  </a:cubicBezTo>
                  <a:cubicBezTo>
                    <a:pt x="2191" y="189"/>
                    <a:pt x="2041" y="26"/>
                    <a:pt x="1836" y="2"/>
                  </a:cubicBezTo>
                  <a:cubicBezTo>
                    <a:pt x="1823" y="1"/>
                    <a:pt x="1810" y="0"/>
                    <a:pt x="17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-1184750" y="-193645"/>
              <a:ext cx="125291" cy="115594"/>
            </a:xfrm>
            <a:custGeom>
              <a:avLst/>
              <a:gdLst/>
              <a:ahLst/>
              <a:cxnLst/>
              <a:rect l="l" t="t" r="r" b="b"/>
              <a:pathLst>
                <a:path w="1309" h="1168" extrusionOk="0">
                  <a:moveTo>
                    <a:pt x="1308" y="0"/>
                  </a:moveTo>
                  <a:cubicBezTo>
                    <a:pt x="1224" y="47"/>
                    <a:pt x="1131" y="84"/>
                    <a:pt x="1037" y="112"/>
                  </a:cubicBezTo>
                  <a:cubicBezTo>
                    <a:pt x="991" y="121"/>
                    <a:pt x="939" y="126"/>
                    <a:pt x="893" y="136"/>
                  </a:cubicBezTo>
                  <a:cubicBezTo>
                    <a:pt x="832" y="140"/>
                    <a:pt x="780" y="145"/>
                    <a:pt x="724" y="159"/>
                  </a:cubicBezTo>
                  <a:cubicBezTo>
                    <a:pt x="659" y="168"/>
                    <a:pt x="594" y="196"/>
                    <a:pt x="547" y="243"/>
                  </a:cubicBezTo>
                  <a:cubicBezTo>
                    <a:pt x="496" y="290"/>
                    <a:pt x="458" y="355"/>
                    <a:pt x="444" y="425"/>
                  </a:cubicBezTo>
                  <a:cubicBezTo>
                    <a:pt x="430" y="490"/>
                    <a:pt x="430" y="561"/>
                    <a:pt x="435" y="631"/>
                  </a:cubicBezTo>
                  <a:cubicBezTo>
                    <a:pt x="444" y="696"/>
                    <a:pt x="444" y="752"/>
                    <a:pt x="435" y="817"/>
                  </a:cubicBezTo>
                  <a:cubicBezTo>
                    <a:pt x="421" y="915"/>
                    <a:pt x="360" y="1009"/>
                    <a:pt x="281" y="1074"/>
                  </a:cubicBezTo>
                  <a:cubicBezTo>
                    <a:pt x="220" y="1116"/>
                    <a:pt x="150" y="1140"/>
                    <a:pt x="80" y="1149"/>
                  </a:cubicBezTo>
                  <a:cubicBezTo>
                    <a:pt x="29" y="1154"/>
                    <a:pt x="0" y="1154"/>
                    <a:pt x="0" y="1154"/>
                  </a:cubicBezTo>
                  <a:cubicBezTo>
                    <a:pt x="0" y="1154"/>
                    <a:pt x="5" y="1163"/>
                    <a:pt x="29" y="1168"/>
                  </a:cubicBezTo>
                  <a:lnTo>
                    <a:pt x="85" y="1168"/>
                  </a:lnTo>
                  <a:cubicBezTo>
                    <a:pt x="155" y="1163"/>
                    <a:pt x="234" y="1140"/>
                    <a:pt x="290" y="1098"/>
                  </a:cubicBezTo>
                  <a:cubicBezTo>
                    <a:pt x="383" y="1032"/>
                    <a:pt x="444" y="939"/>
                    <a:pt x="468" y="827"/>
                  </a:cubicBezTo>
                  <a:cubicBezTo>
                    <a:pt x="491" y="705"/>
                    <a:pt x="449" y="570"/>
                    <a:pt x="477" y="439"/>
                  </a:cubicBezTo>
                  <a:cubicBezTo>
                    <a:pt x="491" y="374"/>
                    <a:pt x="524" y="318"/>
                    <a:pt x="570" y="271"/>
                  </a:cubicBezTo>
                  <a:cubicBezTo>
                    <a:pt x="612" y="229"/>
                    <a:pt x="668" y="201"/>
                    <a:pt x="729" y="187"/>
                  </a:cubicBezTo>
                  <a:cubicBezTo>
                    <a:pt x="780" y="178"/>
                    <a:pt x="841" y="168"/>
                    <a:pt x="897" y="164"/>
                  </a:cubicBezTo>
                  <a:cubicBezTo>
                    <a:pt x="944" y="159"/>
                    <a:pt x="995" y="145"/>
                    <a:pt x="1042" y="136"/>
                  </a:cubicBezTo>
                  <a:cubicBezTo>
                    <a:pt x="1112" y="112"/>
                    <a:pt x="1177" y="84"/>
                    <a:pt x="1243" y="47"/>
                  </a:cubicBezTo>
                  <a:cubicBezTo>
                    <a:pt x="1266" y="37"/>
                    <a:pt x="1290" y="19"/>
                    <a:pt x="13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-1177571" y="-179790"/>
              <a:ext cx="116294" cy="135585"/>
            </a:xfrm>
            <a:custGeom>
              <a:avLst/>
              <a:gdLst/>
              <a:ahLst/>
              <a:cxnLst/>
              <a:rect l="l" t="t" r="r" b="b"/>
              <a:pathLst>
                <a:path w="1215" h="1370" extrusionOk="0">
                  <a:moveTo>
                    <a:pt x="0" y="1345"/>
                  </a:moveTo>
                  <a:cubicBezTo>
                    <a:pt x="0" y="1345"/>
                    <a:pt x="1" y="1345"/>
                    <a:pt x="3" y="1346"/>
                  </a:cubicBezTo>
                  <a:lnTo>
                    <a:pt x="3" y="1346"/>
                  </a:lnTo>
                  <a:cubicBezTo>
                    <a:pt x="1" y="1345"/>
                    <a:pt x="0" y="1345"/>
                    <a:pt x="0" y="1345"/>
                  </a:cubicBezTo>
                  <a:close/>
                  <a:moveTo>
                    <a:pt x="1071" y="1"/>
                  </a:moveTo>
                  <a:cubicBezTo>
                    <a:pt x="1015" y="1"/>
                    <a:pt x="961" y="10"/>
                    <a:pt x="911" y="33"/>
                  </a:cubicBezTo>
                  <a:cubicBezTo>
                    <a:pt x="799" y="80"/>
                    <a:pt x="724" y="182"/>
                    <a:pt x="696" y="299"/>
                  </a:cubicBezTo>
                  <a:cubicBezTo>
                    <a:pt x="663" y="430"/>
                    <a:pt x="687" y="570"/>
                    <a:pt x="677" y="719"/>
                  </a:cubicBezTo>
                  <a:cubicBezTo>
                    <a:pt x="673" y="850"/>
                    <a:pt x="631" y="986"/>
                    <a:pt x="556" y="1102"/>
                  </a:cubicBezTo>
                  <a:cubicBezTo>
                    <a:pt x="491" y="1196"/>
                    <a:pt x="407" y="1266"/>
                    <a:pt x="304" y="1313"/>
                  </a:cubicBezTo>
                  <a:cubicBezTo>
                    <a:pt x="242" y="1341"/>
                    <a:pt x="178" y="1355"/>
                    <a:pt x="109" y="1355"/>
                  </a:cubicBezTo>
                  <a:cubicBezTo>
                    <a:pt x="99" y="1355"/>
                    <a:pt x="90" y="1355"/>
                    <a:pt x="80" y="1355"/>
                  </a:cubicBezTo>
                  <a:cubicBezTo>
                    <a:pt x="38" y="1351"/>
                    <a:pt x="11" y="1347"/>
                    <a:pt x="3" y="1346"/>
                  </a:cubicBezTo>
                  <a:lnTo>
                    <a:pt x="3" y="1346"/>
                  </a:lnTo>
                  <a:cubicBezTo>
                    <a:pt x="6" y="1346"/>
                    <a:pt x="10" y="1349"/>
                    <a:pt x="10" y="1355"/>
                  </a:cubicBezTo>
                  <a:cubicBezTo>
                    <a:pt x="33" y="1359"/>
                    <a:pt x="52" y="1369"/>
                    <a:pt x="75" y="1369"/>
                  </a:cubicBezTo>
                  <a:cubicBezTo>
                    <a:pt x="84" y="1369"/>
                    <a:pt x="94" y="1370"/>
                    <a:pt x="104" y="1370"/>
                  </a:cubicBezTo>
                  <a:cubicBezTo>
                    <a:pt x="171" y="1370"/>
                    <a:pt x="243" y="1356"/>
                    <a:pt x="304" y="1331"/>
                  </a:cubicBezTo>
                  <a:cubicBezTo>
                    <a:pt x="407" y="1289"/>
                    <a:pt x="500" y="1214"/>
                    <a:pt x="565" y="1116"/>
                  </a:cubicBezTo>
                  <a:cubicBezTo>
                    <a:pt x="649" y="1000"/>
                    <a:pt x="687" y="860"/>
                    <a:pt x="701" y="719"/>
                  </a:cubicBezTo>
                  <a:cubicBezTo>
                    <a:pt x="710" y="565"/>
                    <a:pt x="687" y="425"/>
                    <a:pt x="719" y="304"/>
                  </a:cubicBezTo>
                  <a:cubicBezTo>
                    <a:pt x="747" y="192"/>
                    <a:pt x="818" y="103"/>
                    <a:pt x="916" y="52"/>
                  </a:cubicBezTo>
                  <a:cubicBezTo>
                    <a:pt x="966" y="30"/>
                    <a:pt x="1021" y="14"/>
                    <a:pt x="1078" y="14"/>
                  </a:cubicBezTo>
                  <a:cubicBezTo>
                    <a:pt x="1096" y="14"/>
                    <a:pt x="1113" y="16"/>
                    <a:pt x="1130" y="19"/>
                  </a:cubicBezTo>
                  <a:cubicBezTo>
                    <a:pt x="1187" y="24"/>
                    <a:pt x="1215" y="33"/>
                    <a:pt x="1215" y="33"/>
                  </a:cubicBezTo>
                  <a:cubicBezTo>
                    <a:pt x="1215" y="33"/>
                    <a:pt x="1210" y="28"/>
                    <a:pt x="1196" y="24"/>
                  </a:cubicBezTo>
                  <a:cubicBezTo>
                    <a:pt x="1177" y="19"/>
                    <a:pt x="1163" y="14"/>
                    <a:pt x="1140" y="5"/>
                  </a:cubicBezTo>
                  <a:cubicBezTo>
                    <a:pt x="1117" y="2"/>
                    <a:pt x="1094" y="1"/>
                    <a:pt x="1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-1059171" y="-203641"/>
              <a:ext cx="105669" cy="78679"/>
            </a:xfrm>
            <a:custGeom>
              <a:avLst/>
              <a:gdLst/>
              <a:ahLst/>
              <a:cxnLst/>
              <a:rect l="l" t="t" r="r" b="b"/>
              <a:pathLst>
                <a:path w="1104" h="795" extrusionOk="0">
                  <a:moveTo>
                    <a:pt x="408" y="0"/>
                  </a:moveTo>
                  <a:cubicBezTo>
                    <a:pt x="366" y="0"/>
                    <a:pt x="327" y="12"/>
                    <a:pt x="290" y="26"/>
                  </a:cubicBezTo>
                  <a:cubicBezTo>
                    <a:pt x="253" y="40"/>
                    <a:pt x="211" y="59"/>
                    <a:pt x="174" y="82"/>
                  </a:cubicBezTo>
                  <a:cubicBezTo>
                    <a:pt x="122" y="120"/>
                    <a:pt x="76" y="157"/>
                    <a:pt x="34" y="213"/>
                  </a:cubicBezTo>
                  <a:cubicBezTo>
                    <a:pt x="24" y="227"/>
                    <a:pt x="10" y="246"/>
                    <a:pt x="1" y="269"/>
                  </a:cubicBezTo>
                  <a:cubicBezTo>
                    <a:pt x="52" y="204"/>
                    <a:pt x="118" y="148"/>
                    <a:pt x="188" y="101"/>
                  </a:cubicBezTo>
                  <a:cubicBezTo>
                    <a:pt x="262" y="54"/>
                    <a:pt x="351" y="31"/>
                    <a:pt x="440" y="31"/>
                  </a:cubicBezTo>
                  <a:cubicBezTo>
                    <a:pt x="491" y="31"/>
                    <a:pt x="538" y="54"/>
                    <a:pt x="571" y="96"/>
                  </a:cubicBezTo>
                  <a:cubicBezTo>
                    <a:pt x="608" y="138"/>
                    <a:pt x="631" y="190"/>
                    <a:pt x="641" y="241"/>
                  </a:cubicBezTo>
                  <a:cubicBezTo>
                    <a:pt x="664" y="353"/>
                    <a:pt x="650" y="470"/>
                    <a:pt x="687" y="573"/>
                  </a:cubicBezTo>
                  <a:cubicBezTo>
                    <a:pt x="706" y="629"/>
                    <a:pt x="729" y="666"/>
                    <a:pt x="758" y="708"/>
                  </a:cubicBezTo>
                  <a:cubicBezTo>
                    <a:pt x="772" y="732"/>
                    <a:pt x="790" y="750"/>
                    <a:pt x="804" y="760"/>
                  </a:cubicBezTo>
                  <a:cubicBezTo>
                    <a:pt x="823" y="774"/>
                    <a:pt x="846" y="778"/>
                    <a:pt x="865" y="783"/>
                  </a:cubicBezTo>
                  <a:cubicBezTo>
                    <a:pt x="892" y="791"/>
                    <a:pt x="919" y="794"/>
                    <a:pt x="945" y="794"/>
                  </a:cubicBezTo>
                  <a:cubicBezTo>
                    <a:pt x="981" y="794"/>
                    <a:pt x="1016" y="787"/>
                    <a:pt x="1052" y="774"/>
                  </a:cubicBezTo>
                  <a:cubicBezTo>
                    <a:pt x="1094" y="755"/>
                    <a:pt x="1103" y="732"/>
                    <a:pt x="1103" y="732"/>
                  </a:cubicBezTo>
                  <a:lnTo>
                    <a:pt x="1103" y="732"/>
                  </a:lnTo>
                  <a:cubicBezTo>
                    <a:pt x="1089" y="746"/>
                    <a:pt x="1070" y="755"/>
                    <a:pt x="1066" y="760"/>
                  </a:cubicBezTo>
                  <a:cubicBezTo>
                    <a:pt x="1036" y="772"/>
                    <a:pt x="1004" y="778"/>
                    <a:pt x="972" y="778"/>
                  </a:cubicBezTo>
                  <a:cubicBezTo>
                    <a:pt x="943" y="778"/>
                    <a:pt x="915" y="773"/>
                    <a:pt x="888" y="764"/>
                  </a:cubicBezTo>
                  <a:cubicBezTo>
                    <a:pt x="846" y="755"/>
                    <a:pt x="818" y="732"/>
                    <a:pt x="795" y="694"/>
                  </a:cubicBezTo>
                  <a:cubicBezTo>
                    <a:pt x="767" y="657"/>
                    <a:pt x="743" y="615"/>
                    <a:pt x="725" y="568"/>
                  </a:cubicBezTo>
                  <a:cubicBezTo>
                    <a:pt x="687" y="475"/>
                    <a:pt x="706" y="358"/>
                    <a:pt x="678" y="237"/>
                  </a:cubicBezTo>
                  <a:cubicBezTo>
                    <a:pt x="664" y="171"/>
                    <a:pt x="636" y="120"/>
                    <a:pt x="594" y="73"/>
                  </a:cubicBezTo>
                  <a:cubicBezTo>
                    <a:pt x="557" y="31"/>
                    <a:pt x="501" y="8"/>
                    <a:pt x="445" y="3"/>
                  </a:cubicBezTo>
                  <a:cubicBezTo>
                    <a:pt x="432" y="1"/>
                    <a:pt x="420" y="0"/>
                    <a:pt x="4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-980492" y="-117441"/>
              <a:ext cx="28715" cy="110349"/>
            </a:xfrm>
            <a:custGeom>
              <a:avLst/>
              <a:gdLst/>
              <a:ahLst/>
              <a:cxnLst/>
              <a:rect l="l" t="t" r="r" b="b"/>
              <a:pathLst>
                <a:path w="300" h="1115" extrusionOk="0">
                  <a:moveTo>
                    <a:pt x="20" y="1"/>
                  </a:moveTo>
                  <a:cubicBezTo>
                    <a:pt x="15" y="1"/>
                    <a:pt x="1" y="24"/>
                    <a:pt x="15" y="61"/>
                  </a:cubicBezTo>
                  <a:cubicBezTo>
                    <a:pt x="20" y="85"/>
                    <a:pt x="29" y="99"/>
                    <a:pt x="48" y="117"/>
                  </a:cubicBezTo>
                  <a:cubicBezTo>
                    <a:pt x="71" y="141"/>
                    <a:pt x="94" y="159"/>
                    <a:pt x="118" y="169"/>
                  </a:cubicBezTo>
                  <a:cubicBezTo>
                    <a:pt x="146" y="183"/>
                    <a:pt x="178" y="206"/>
                    <a:pt x="202" y="230"/>
                  </a:cubicBezTo>
                  <a:cubicBezTo>
                    <a:pt x="230" y="258"/>
                    <a:pt x="248" y="290"/>
                    <a:pt x="258" y="328"/>
                  </a:cubicBezTo>
                  <a:cubicBezTo>
                    <a:pt x="276" y="370"/>
                    <a:pt x="276" y="412"/>
                    <a:pt x="272" y="449"/>
                  </a:cubicBezTo>
                  <a:cubicBezTo>
                    <a:pt x="262" y="491"/>
                    <a:pt x="248" y="538"/>
                    <a:pt x="216" y="575"/>
                  </a:cubicBezTo>
                  <a:cubicBezTo>
                    <a:pt x="160" y="645"/>
                    <a:pt x="108" y="720"/>
                    <a:pt x="52" y="795"/>
                  </a:cubicBezTo>
                  <a:cubicBezTo>
                    <a:pt x="15" y="865"/>
                    <a:pt x="6" y="949"/>
                    <a:pt x="38" y="1024"/>
                  </a:cubicBezTo>
                  <a:cubicBezTo>
                    <a:pt x="62" y="1075"/>
                    <a:pt x="108" y="1103"/>
                    <a:pt x="160" y="1112"/>
                  </a:cubicBezTo>
                  <a:cubicBezTo>
                    <a:pt x="166" y="1113"/>
                    <a:pt x="171" y="1114"/>
                    <a:pt x="176" y="1114"/>
                  </a:cubicBezTo>
                  <a:cubicBezTo>
                    <a:pt x="192" y="1114"/>
                    <a:pt x="205" y="1109"/>
                    <a:pt x="216" y="1098"/>
                  </a:cubicBezTo>
                  <a:lnTo>
                    <a:pt x="216" y="1098"/>
                  </a:lnTo>
                  <a:cubicBezTo>
                    <a:pt x="210" y="1100"/>
                    <a:pt x="203" y="1101"/>
                    <a:pt x="196" y="1101"/>
                  </a:cubicBezTo>
                  <a:cubicBezTo>
                    <a:pt x="185" y="1101"/>
                    <a:pt x="171" y="1099"/>
                    <a:pt x="155" y="1094"/>
                  </a:cubicBezTo>
                  <a:cubicBezTo>
                    <a:pt x="108" y="1089"/>
                    <a:pt x="66" y="1056"/>
                    <a:pt x="48" y="1010"/>
                  </a:cubicBezTo>
                  <a:cubicBezTo>
                    <a:pt x="24" y="939"/>
                    <a:pt x="29" y="865"/>
                    <a:pt x="71" y="809"/>
                  </a:cubicBezTo>
                  <a:cubicBezTo>
                    <a:pt x="113" y="739"/>
                    <a:pt x="178" y="673"/>
                    <a:pt x="234" y="589"/>
                  </a:cubicBezTo>
                  <a:cubicBezTo>
                    <a:pt x="262" y="552"/>
                    <a:pt x="281" y="505"/>
                    <a:pt x="295" y="458"/>
                  </a:cubicBezTo>
                  <a:cubicBezTo>
                    <a:pt x="300" y="416"/>
                    <a:pt x="300" y="370"/>
                    <a:pt x="281" y="323"/>
                  </a:cubicBezTo>
                  <a:cubicBezTo>
                    <a:pt x="272" y="281"/>
                    <a:pt x="248" y="248"/>
                    <a:pt x="216" y="216"/>
                  </a:cubicBezTo>
                  <a:cubicBezTo>
                    <a:pt x="192" y="188"/>
                    <a:pt x="160" y="169"/>
                    <a:pt x="132" y="150"/>
                  </a:cubicBezTo>
                  <a:cubicBezTo>
                    <a:pt x="108" y="141"/>
                    <a:pt x="85" y="122"/>
                    <a:pt x="62" y="103"/>
                  </a:cubicBezTo>
                  <a:cubicBezTo>
                    <a:pt x="43" y="89"/>
                    <a:pt x="29" y="71"/>
                    <a:pt x="24" y="52"/>
                  </a:cubicBezTo>
                  <a:cubicBezTo>
                    <a:pt x="20" y="38"/>
                    <a:pt x="20" y="19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-980014" y="-173357"/>
              <a:ext cx="25173" cy="43051"/>
            </a:xfrm>
            <a:custGeom>
              <a:avLst/>
              <a:gdLst/>
              <a:ahLst/>
              <a:cxnLst/>
              <a:rect l="l" t="t" r="r" b="b"/>
              <a:pathLst>
                <a:path w="263" h="435" extrusionOk="0">
                  <a:moveTo>
                    <a:pt x="47" y="1"/>
                  </a:moveTo>
                  <a:cubicBezTo>
                    <a:pt x="38" y="29"/>
                    <a:pt x="29" y="52"/>
                    <a:pt x="24" y="80"/>
                  </a:cubicBezTo>
                  <a:cubicBezTo>
                    <a:pt x="15" y="113"/>
                    <a:pt x="5" y="141"/>
                    <a:pt x="5" y="173"/>
                  </a:cubicBezTo>
                  <a:cubicBezTo>
                    <a:pt x="1" y="211"/>
                    <a:pt x="15" y="248"/>
                    <a:pt x="24" y="285"/>
                  </a:cubicBezTo>
                  <a:cubicBezTo>
                    <a:pt x="47" y="360"/>
                    <a:pt x="108" y="416"/>
                    <a:pt x="178" y="430"/>
                  </a:cubicBezTo>
                  <a:cubicBezTo>
                    <a:pt x="189" y="433"/>
                    <a:pt x="199" y="434"/>
                    <a:pt x="208" y="434"/>
                  </a:cubicBezTo>
                  <a:cubicBezTo>
                    <a:pt x="244" y="434"/>
                    <a:pt x="262" y="416"/>
                    <a:pt x="262" y="416"/>
                  </a:cubicBezTo>
                  <a:cubicBezTo>
                    <a:pt x="262" y="414"/>
                    <a:pt x="261" y="414"/>
                    <a:pt x="258" y="414"/>
                  </a:cubicBezTo>
                  <a:cubicBezTo>
                    <a:pt x="252" y="414"/>
                    <a:pt x="235" y="419"/>
                    <a:pt x="210" y="419"/>
                  </a:cubicBezTo>
                  <a:cubicBezTo>
                    <a:pt x="200" y="419"/>
                    <a:pt x="190" y="418"/>
                    <a:pt x="178" y="416"/>
                  </a:cubicBezTo>
                  <a:cubicBezTo>
                    <a:pt x="117" y="393"/>
                    <a:pt x="66" y="346"/>
                    <a:pt x="47" y="281"/>
                  </a:cubicBezTo>
                  <a:cubicBezTo>
                    <a:pt x="38" y="243"/>
                    <a:pt x="33" y="211"/>
                    <a:pt x="33" y="173"/>
                  </a:cubicBezTo>
                  <a:cubicBezTo>
                    <a:pt x="38" y="145"/>
                    <a:pt x="38" y="117"/>
                    <a:pt x="43" y="89"/>
                  </a:cubicBezTo>
                  <a:cubicBezTo>
                    <a:pt x="57" y="33"/>
                    <a:pt x="57" y="1"/>
                    <a:pt x="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-1129809" y="409554"/>
              <a:ext cx="216029" cy="50473"/>
            </a:xfrm>
            <a:custGeom>
              <a:avLst/>
              <a:gdLst/>
              <a:ahLst/>
              <a:cxnLst/>
              <a:rect l="l" t="t" r="r" b="b"/>
              <a:pathLst>
                <a:path w="2257" h="510" extrusionOk="0">
                  <a:moveTo>
                    <a:pt x="2177" y="0"/>
                  </a:moveTo>
                  <a:lnTo>
                    <a:pt x="66" y="107"/>
                  </a:lnTo>
                  <a:cubicBezTo>
                    <a:pt x="57" y="107"/>
                    <a:pt x="1" y="509"/>
                    <a:pt x="1" y="509"/>
                  </a:cubicBezTo>
                  <a:lnTo>
                    <a:pt x="2257" y="472"/>
                  </a:lnTo>
                  <a:lnTo>
                    <a:pt x="21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-969772" y="1079754"/>
              <a:ext cx="143668" cy="185465"/>
            </a:xfrm>
            <a:custGeom>
              <a:avLst/>
              <a:gdLst/>
              <a:ahLst/>
              <a:cxnLst/>
              <a:rect l="l" t="t" r="r" b="b"/>
              <a:pathLst>
                <a:path w="1501" h="1874" extrusionOk="0">
                  <a:moveTo>
                    <a:pt x="566" y="0"/>
                  </a:moveTo>
                  <a:lnTo>
                    <a:pt x="1" y="1163"/>
                  </a:lnTo>
                  <a:lnTo>
                    <a:pt x="1444" y="1873"/>
                  </a:lnTo>
                  <a:cubicBezTo>
                    <a:pt x="1500" y="1733"/>
                    <a:pt x="893" y="1093"/>
                    <a:pt x="893" y="1093"/>
                  </a:cubicBezTo>
                  <a:lnTo>
                    <a:pt x="1285" y="365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-931773" y="1159916"/>
              <a:ext cx="13113" cy="12371"/>
            </a:xfrm>
            <a:custGeom>
              <a:avLst/>
              <a:gdLst/>
              <a:ahLst/>
              <a:cxnLst/>
              <a:rect l="l" t="t" r="r" b="b"/>
              <a:pathLst>
                <a:path w="137" h="125" extrusionOk="0">
                  <a:moveTo>
                    <a:pt x="66" y="1"/>
                  </a:moveTo>
                  <a:cubicBezTo>
                    <a:pt x="40" y="1"/>
                    <a:pt x="18" y="22"/>
                    <a:pt x="6" y="50"/>
                  </a:cubicBezTo>
                  <a:cubicBezTo>
                    <a:pt x="1" y="82"/>
                    <a:pt x="15" y="110"/>
                    <a:pt x="52" y="124"/>
                  </a:cubicBezTo>
                  <a:cubicBezTo>
                    <a:pt x="55" y="125"/>
                    <a:pt x="58" y="125"/>
                    <a:pt x="61" y="125"/>
                  </a:cubicBezTo>
                  <a:cubicBezTo>
                    <a:pt x="91" y="125"/>
                    <a:pt x="123" y="103"/>
                    <a:pt x="127" y="73"/>
                  </a:cubicBezTo>
                  <a:cubicBezTo>
                    <a:pt x="136" y="36"/>
                    <a:pt x="104" y="8"/>
                    <a:pt x="71" y="3"/>
                  </a:cubicBezTo>
                  <a:lnTo>
                    <a:pt x="80" y="3"/>
                  </a:lnTo>
                  <a:cubicBezTo>
                    <a:pt x="75" y="1"/>
                    <a:pt x="71" y="1"/>
                    <a:pt x="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-969293" y="1184163"/>
              <a:ext cx="140892" cy="81945"/>
            </a:xfrm>
            <a:custGeom>
              <a:avLst/>
              <a:gdLst/>
              <a:ahLst/>
              <a:cxnLst/>
              <a:rect l="l" t="t" r="r" b="b"/>
              <a:pathLst>
                <a:path w="1472" h="828" extrusionOk="0">
                  <a:moveTo>
                    <a:pt x="66" y="1"/>
                  </a:moveTo>
                  <a:lnTo>
                    <a:pt x="1" y="113"/>
                  </a:lnTo>
                  <a:lnTo>
                    <a:pt x="1444" y="827"/>
                  </a:lnTo>
                  <a:cubicBezTo>
                    <a:pt x="1472" y="785"/>
                    <a:pt x="1420" y="725"/>
                    <a:pt x="1420" y="725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-898177" y="1185548"/>
              <a:ext cx="17420" cy="4849"/>
            </a:xfrm>
            <a:custGeom>
              <a:avLst/>
              <a:gdLst/>
              <a:ahLst/>
              <a:cxnLst/>
              <a:rect l="l" t="t" r="r" b="b"/>
              <a:pathLst>
                <a:path w="182" h="49" extrusionOk="0">
                  <a:moveTo>
                    <a:pt x="101" y="0"/>
                  </a:moveTo>
                  <a:cubicBezTo>
                    <a:pt x="97" y="0"/>
                    <a:pt x="93" y="0"/>
                    <a:pt x="89" y="1"/>
                  </a:cubicBezTo>
                  <a:cubicBezTo>
                    <a:pt x="28" y="5"/>
                    <a:pt x="0" y="38"/>
                    <a:pt x="5" y="47"/>
                  </a:cubicBezTo>
                  <a:cubicBezTo>
                    <a:pt x="5" y="48"/>
                    <a:pt x="6" y="48"/>
                    <a:pt x="7" y="48"/>
                  </a:cubicBezTo>
                  <a:cubicBezTo>
                    <a:pt x="17" y="48"/>
                    <a:pt x="47" y="33"/>
                    <a:pt x="89" y="29"/>
                  </a:cubicBezTo>
                  <a:cubicBezTo>
                    <a:pt x="99" y="28"/>
                    <a:pt x="108" y="27"/>
                    <a:pt x="117" y="27"/>
                  </a:cubicBezTo>
                  <a:cubicBezTo>
                    <a:pt x="140" y="27"/>
                    <a:pt x="157" y="30"/>
                    <a:pt x="166" y="30"/>
                  </a:cubicBezTo>
                  <a:cubicBezTo>
                    <a:pt x="170" y="30"/>
                    <a:pt x="172" y="30"/>
                    <a:pt x="173" y="29"/>
                  </a:cubicBezTo>
                  <a:cubicBezTo>
                    <a:pt x="182" y="24"/>
                    <a:pt x="147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-885255" y="1200492"/>
              <a:ext cx="15506" cy="7917"/>
            </a:xfrm>
            <a:custGeom>
              <a:avLst/>
              <a:gdLst/>
              <a:ahLst/>
              <a:cxnLst/>
              <a:rect l="l" t="t" r="r" b="b"/>
              <a:pathLst>
                <a:path w="162" h="80" extrusionOk="0">
                  <a:moveTo>
                    <a:pt x="116" y="0"/>
                  </a:moveTo>
                  <a:cubicBezTo>
                    <a:pt x="103" y="0"/>
                    <a:pt x="87" y="3"/>
                    <a:pt x="71" y="9"/>
                  </a:cubicBezTo>
                  <a:cubicBezTo>
                    <a:pt x="15" y="32"/>
                    <a:pt x="1" y="69"/>
                    <a:pt x="10" y="79"/>
                  </a:cubicBezTo>
                  <a:cubicBezTo>
                    <a:pt x="11" y="79"/>
                    <a:pt x="12" y="79"/>
                    <a:pt x="13" y="79"/>
                  </a:cubicBezTo>
                  <a:cubicBezTo>
                    <a:pt x="26" y="79"/>
                    <a:pt x="41" y="50"/>
                    <a:pt x="80" y="37"/>
                  </a:cubicBezTo>
                  <a:cubicBezTo>
                    <a:pt x="117" y="18"/>
                    <a:pt x="155" y="18"/>
                    <a:pt x="155" y="13"/>
                  </a:cubicBezTo>
                  <a:cubicBezTo>
                    <a:pt x="161" y="10"/>
                    <a:pt x="144" y="0"/>
                    <a:pt x="1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-870898" y="1213952"/>
              <a:ext cx="11199" cy="9798"/>
            </a:xfrm>
            <a:custGeom>
              <a:avLst/>
              <a:gdLst/>
              <a:ahLst/>
              <a:cxnLst/>
              <a:rect l="l" t="t" r="r" b="b"/>
              <a:pathLst>
                <a:path w="117" h="99" extrusionOk="0">
                  <a:moveTo>
                    <a:pt x="108" y="1"/>
                  </a:moveTo>
                  <a:cubicBezTo>
                    <a:pt x="93" y="1"/>
                    <a:pt x="65" y="7"/>
                    <a:pt x="42" y="27"/>
                  </a:cubicBezTo>
                  <a:cubicBezTo>
                    <a:pt x="5" y="55"/>
                    <a:pt x="0" y="97"/>
                    <a:pt x="5" y="97"/>
                  </a:cubicBezTo>
                  <a:cubicBezTo>
                    <a:pt x="6" y="98"/>
                    <a:pt x="7" y="98"/>
                    <a:pt x="8" y="98"/>
                  </a:cubicBezTo>
                  <a:cubicBezTo>
                    <a:pt x="18" y="98"/>
                    <a:pt x="32" y="70"/>
                    <a:pt x="61" y="45"/>
                  </a:cubicBezTo>
                  <a:cubicBezTo>
                    <a:pt x="89" y="22"/>
                    <a:pt x="117" y="13"/>
                    <a:pt x="117" y="3"/>
                  </a:cubicBezTo>
                  <a:cubicBezTo>
                    <a:pt x="117" y="2"/>
                    <a:pt x="113" y="1"/>
                    <a:pt x="1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-890137" y="1163281"/>
              <a:ext cx="16654" cy="7324"/>
            </a:xfrm>
            <a:custGeom>
              <a:avLst/>
              <a:gdLst/>
              <a:ahLst/>
              <a:cxnLst/>
              <a:rect l="l" t="t" r="r" b="b"/>
              <a:pathLst>
                <a:path w="174" h="74" extrusionOk="0">
                  <a:moveTo>
                    <a:pt x="35" y="0"/>
                  </a:moveTo>
                  <a:cubicBezTo>
                    <a:pt x="14" y="0"/>
                    <a:pt x="0" y="6"/>
                    <a:pt x="0" y="11"/>
                  </a:cubicBezTo>
                  <a:cubicBezTo>
                    <a:pt x="10" y="20"/>
                    <a:pt x="42" y="20"/>
                    <a:pt x="84" y="39"/>
                  </a:cubicBezTo>
                  <a:cubicBezTo>
                    <a:pt x="121" y="47"/>
                    <a:pt x="147" y="73"/>
                    <a:pt x="156" y="73"/>
                  </a:cubicBezTo>
                  <a:cubicBezTo>
                    <a:pt x="158" y="73"/>
                    <a:pt x="159" y="73"/>
                    <a:pt x="159" y="72"/>
                  </a:cubicBezTo>
                  <a:cubicBezTo>
                    <a:pt x="173" y="72"/>
                    <a:pt x="140" y="25"/>
                    <a:pt x="89" y="11"/>
                  </a:cubicBezTo>
                  <a:cubicBezTo>
                    <a:pt x="69" y="3"/>
                    <a:pt x="50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-884776" y="1135274"/>
              <a:ext cx="17612" cy="20882"/>
            </a:xfrm>
            <a:custGeom>
              <a:avLst/>
              <a:gdLst/>
              <a:ahLst/>
              <a:cxnLst/>
              <a:rect l="l" t="t" r="r" b="b"/>
              <a:pathLst>
                <a:path w="184" h="211" extrusionOk="0">
                  <a:moveTo>
                    <a:pt x="38" y="31"/>
                  </a:moveTo>
                  <a:cubicBezTo>
                    <a:pt x="47" y="31"/>
                    <a:pt x="55" y="36"/>
                    <a:pt x="66" y="46"/>
                  </a:cubicBezTo>
                  <a:cubicBezTo>
                    <a:pt x="98" y="70"/>
                    <a:pt x="126" y="107"/>
                    <a:pt x="145" y="144"/>
                  </a:cubicBezTo>
                  <a:cubicBezTo>
                    <a:pt x="154" y="165"/>
                    <a:pt x="160" y="182"/>
                    <a:pt x="165" y="194"/>
                  </a:cubicBezTo>
                  <a:lnTo>
                    <a:pt x="165" y="194"/>
                  </a:lnTo>
                  <a:cubicBezTo>
                    <a:pt x="155" y="187"/>
                    <a:pt x="141" y="178"/>
                    <a:pt x="126" y="168"/>
                  </a:cubicBezTo>
                  <a:cubicBezTo>
                    <a:pt x="103" y="144"/>
                    <a:pt x="89" y="126"/>
                    <a:pt x="70" y="107"/>
                  </a:cubicBezTo>
                  <a:cubicBezTo>
                    <a:pt x="56" y="93"/>
                    <a:pt x="47" y="74"/>
                    <a:pt x="42" y="65"/>
                  </a:cubicBezTo>
                  <a:cubicBezTo>
                    <a:pt x="33" y="60"/>
                    <a:pt x="28" y="51"/>
                    <a:pt x="28" y="46"/>
                  </a:cubicBezTo>
                  <a:cubicBezTo>
                    <a:pt x="24" y="32"/>
                    <a:pt x="19" y="42"/>
                    <a:pt x="28" y="32"/>
                  </a:cubicBezTo>
                  <a:cubicBezTo>
                    <a:pt x="32" y="31"/>
                    <a:pt x="35" y="31"/>
                    <a:pt x="38" y="31"/>
                  </a:cubicBezTo>
                  <a:close/>
                  <a:moveTo>
                    <a:pt x="43" y="1"/>
                  </a:moveTo>
                  <a:cubicBezTo>
                    <a:pt x="35" y="1"/>
                    <a:pt x="28" y="2"/>
                    <a:pt x="24" y="4"/>
                  </a:cubicBezTo>
                  <a:cubicBezTo>
                    <a:pt x="5" y="18"/>
                    <a:pt x="0" y="28"/>
                    <a:pt x="5" y="46"/>
                  </a:cubicBezTo>
                  <a:cubicBezTo>
                    <a:pt x="5" y="60"/>
                    <a:pt x="10" y="70"/>
                    <a:pt x="19" y="74"/>
                  </a:cubicBezTo>
                  <a:cubicBezTo>
                    <a:pt x="24" y="88"/>
                    <a:pt x="33" y="107"/>
                    <a:pt x="47" y="116"/>
                  </a:cubicBezTo>
                  <a:cubicBezTo>
                    <a:pt x="66" y="140"/>
                    <a:pt x="89" y="158"/>
                    <a:pt x="112" y="177"/>
                  </a:cubicBezTo>
                  <a:cubicBezTo>
                    <a:pt x="125" y="190"/>
                    <a:pt x="146" y="203"/>
                    <a:pt x="175" y="208"/>
                  </a:cubicBezTo>
                  <a:lnTo>
                    <a:pt x="175" y="208"/>
                  </a:lnTo>
                  <a:cubicBezTo>
                    <a:pt x="176" y="210"/>
                    <a:pt x="178" y="210"/>
                    <a:pt x="180" y="210"/>
                  </a:cubicBezTo>
                  <a:cubicBezTo>
                    <a:pt x="181" y="210"/>
                    <a:pt x="182" y="210"/>
                    <a:pt x="183" y="210"/>
                  </a:cubicBezTo>
                  <a:cubicBezTo>
                    <a:pt x="183" y="209"/>
                    <a:pt x="183" y="208"/>
                    <a:pt x="182" y="207"/>
                  </a:cubicBezTo>
                  <a:lnTo>
                    <a:pt x="182" y="207"/>
                  </a:lnTo>
                  <a:cubicBezTo>
                    <a:pt x="182" y="184"/>
                    <a:pt x="173" y="158"/>
                    <a:pt x="169" y="135"/>
                  </a:cubicBezTo>
                  <a:cubicBezTo>
                    <a:pt x="150" y="93"/>
                    <a:pt x="122" y="51"/>
                    <a:pt x="89" y="23"/>
                  </a:cubicBezTo>
                  <a:cubicBezTo>
                    <a:pt x="80" y="18"/>
                    <a:pt x="75" y="14"/>
                    <a:pt x="66" y="4"/>
                  </a:cubicBezTo>
                  <a:cubicBezTo>
                    <a:pt x="59" y="2"/>
                    <a:pt x="51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-869175" y="1135768"/>
              <a:ext cx="18856" cy="20783"/>
            </a:xfrm>
            <a:custGeom>
              <a:avLst/>
              <a:gdLst/>
              <a:ahLst/>
              <a:cxnLst/>
              <a:rect l="l" t="t" r="r" b="b"/>
              <a:pathLst>
                <a:path w="197" h="210" extrusionOk="0">
                  <a:moveTo>
                    <a:pt x="160" y="27"/>
                  </a:moveTo>
                  <a:cubicBezTo>
                    <a:pt x="164" y="37"/>
                    <a:pt x="164" y="46"/>
                    <a:pt x="160" y="65"/>
                  </a:cubicBezTo>
                  <a:cubicBezTo>
                    <a:pt x="160" y="74"/>
                    <a:pt x="146" y="93"/>
                    <a:pt x="141" y="107"/>
                  </a:cubicBezTo>
                  <a:cubicBezTo>
                    <a:pt x="122" y="130"/>
                    <a:pt x="104" y="153"/>
                    <a:pt x="80" y="163"/>
                  </a:cubicBezTo>
                  <a:cubicBezTo>
                    <a:pt x="48" y="183"/>
                    <a:pt x="20" y="186"/>
                    <a:pt x="12" y="189"/>
                  </a:cubicBezTo>
                  <a:lnTo>
                    <a:pt x="12" y="189"/>
                  </a:lnTo>
                  <a:cubicBezTo>
                    <a:pt x="18" y="176"/>
                    <a:pt x="27" y="158"/>
                    <a:pt x="43" y="135"/>
                  </a:cubicBezTo>
                  <a:cubicBezTo>
                    <a:pt x="52" y="111"/>
                    <a:pt x="71" y="88"/>
                    <a:pt x="90" y="69"/>
                  </a:cubicBezTo>
                  <a:cubicBezTo>
                    <a:pt x="99" y="60"/>
                    <a:pt x="113" y="51"/>
                    <a:pt x="122" y="41"/>
                  </a:cubicBezTo>
                  <a:cubicBezTo>
                    <a:pt x="127" y="27"/>
                    <a:pt x="146" y="27"/>
                    <a:pt x="160" y="27"/>
                  </a:cubicBezTo>
                  <a:close/>
                  <a:moveTo>
                    <a:pt x="147" y="1"/>
                  </a:moveTo>
                  <a:cubicBezTo>
                    <a:pt x="133" y="1"/>
                    <a:pt x="121" y="7"/>
                    <a:pt x="113" y="18"/>
                  </a:cubicBezTo>
                  <a:cubicBezTo>
                    <a:pt x="94" y="32"/>
                    <a:pt x="80" y="41"/>
                    <a:pt x="71" y="55"/>
                  </a:cubicBezTo>
                  <a:cubicBezTo>
                    <a:pt x="52" y="79"/>
                    <a:pt x="34" y="102"/>
                    <a:pt x="24" y="130"/>
                  </a:cubicBezTo>
                  <a:cubicBezTo>
                    <a:pt x="6" y="158"/>
                    <a:pt x="1" y="181"/>
                    <a:pt x="6" y="210"/>
                  </a:cubicBezTo>
                  <a:cubicBezTo>
                    <a:pt x="6" y="210"/>
                    <a:pt x="7" y="203"/>
                    <a:pt x="11" y="191"/>
                  </a:cubicBezTo>
                  <a:lnTo>
                    <a:pt x="11" y="191"/>
                  </a:lnTo>
                  <a:cubicBezTo>
                    <a:pt x="20" y="194"/>
                    <a:pt x="28" y="195"/>
                    <a:pt x="36" y="195"/>
                  </a:cubicBezTo>
                  <a:cubicBezTo>
                    <a:pt x="58" y="195"/>
                    <a:pt x="77" y="187"/>
                    <a:pt x="94" y="177"/>
                  </a:cubicBezTo>
                  <a:cubicBezTo>
                    <a:pt x="122" y="158"/>
                    <a:pt x="146" y="139"/>
                    <a:pt x="164" y="116"/>
                  </a:cubicBezTo>
                  <a:cubicBezTo>
                    <a:pt x="174" y="107"/>
                    <a:pt x="183" y="88"/>
                    <a:pt x="188" y="69"/>
                  </a:cubicBezTo>
                  <a:cubicBezTo>
                    <a:pt x="192" y="60"/>
                    <a:pt x="192" y="55"/>
                    <a:pt x="192" y="41"/>
                  </a:cubicBezTo>
                  <a:cubicBezTo>
                    <a:pt x="197" y="23"/>
                    <a:pt x="188" y="13"/>
                    <a:pt x="174" y="9"/>
                  </a:cubicBezTo>
                  <a:cubicBezTo>
                    <a:pt x="164" y="3"/>
                    <a:pt x="155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-958095" y="1178225"/>
              <a:ext cx="177073" cy="141029"/>
            </a:xfrm>
            <a:custGeom>
              <a:avLst/>
              <a:gdLst/>
              <a:ahLst/>
              <a:cxnLst/>
              <a:rect l="l" t="t" r="r" b="b"/>
              <a:pathLst>
                <a:path w="1850" h="1425" extrusionOk="0">
                  <a:moveTo>
                    <a:pt x="785" y="0"/>
                  </a:moveTo>
                  <a:lnTo>
                    <a:pt x="0" y="159"/>
                  </a:lnTo>
                  <a:lnTo>
                    <a:pt x="285" y="1425"/>
                  </a:lnTo>
                  <a:lnTo>
                    <a:pt x="1850" y="1079"/>
                  </a:lnTo>
                  <a:cubicBezTo>
                    <a:pt x="1813" y="934"/>
                    <a:pt x="935" y="808"/>
                    <a:pt x="935" y="808"/>
                  </a:cubicBezTo>
                  <a:lnTo>
                    <a:pt x="78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-920574" y="1261851"/>
              <a:ext cx="13113" cy="11975"/>
            </a:xfrm>
            <a:custGeom>
              <a:avLst/>
              <a:gdLst/>
              <a:ahLst/>
              <a:cxnLst/>
              <a:rect l="l" t="t" r="r" b="b"/>
              <a:pathLst>
                <a:path w="137" h="121" extrusionOk="0">
                  <a:moveTo>
                    <a:pt x="67" y="1"/>
                  </a:moveTo>
                  <a:cubicBezTo>
                    <a:pt x="58" y="1"/>
                    <a:pt x="50" y="2"/>
                    <a:pt x="43" y="5"/>
                  </a:cubicBezTo>
                  <a:cubicBezTo>
                    <a:pt x="10" y="24"/>
                    <a:pt x="1" y="56"/>
                    <a:pt x="10" y="89"/>
                  </a:cubicBezTo>
                  <a:cubicBezTo>
                    <a:pt x="24" y="110"/>
                    <a:pt x="49" y="121"/>
                    <a:pt x="72" y="121"/>
                  </a:cubicBezTo>
                  <a:cubicBezTo>
                    <a:pt x="80" y="121"/>
                    <a:pt x="87" y="119"/>
                    <a:pt x="94" y="117"/>
                  </a:cubicBezTo>
                  <a:cubicBezTo>
                    <a:pt x="122" y="98"/>
                    <a:pt x="136" y="66"/>
                    <a:pt x="122" y="28"/>
                  </a:cubicBezTo>
                  <a:cubicBezTo>
                    <a:pt x="109" y="9"/>
                    <a:pt x="87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-933496" y="1278478"/>
              <a:ext cx="152474" cy="41269"/>
            </a:xfrm>
            <a:custGeom>
              <a:avLst/>
              <a:gdLst/>
              <a:ahLst/>
              <a:cxnLst/>
              <a:rect l="l" t="t" r="r" b="b"/>
              <a:pathLst>
                <a:path w="1593" h="417" extrusionOk="0">
                  <a:moveTo>
                    <a:pt x="1514" y="1"/>
                  </a:moveTo>
                  <a:lnTo>
                    <a:pt x="0" y="285"/>
                  </a:lnTo>
                  <a:lnTo>
                    <a:pt x="24" y="416"/>
                  </a:lnTo>
                  <a:lnTo>
                    <a:pt x="1593" y="66"/>
                  </a:lnTo>
                  <a:cubicBezTo>
                    <a:pt x="1588" y="19"/>
                    <a:pt x="1514" y="1"/>
                    <a:pt x="1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-879416" y="1257002"/>
              <a:ext cx="12634" cy="12371"/>
            </a:xfrm>
            <a:custGeom>
              <a:avLst/>
              <a:gdLst/>
              <a:ahLst/>
              <a:cxnLst/>
              <a:rect l="l" t="t" r="r" b="b"/>
              <a:pathLst>
                <a:path w="132" h="125" extrusionOk="0">
                  <a:moveTo>
                    <a:pt x="123" y="1"/>
                  </a:moveTo>
                  <a:cubicBezTo>
                    <a:pt x="107" y="1"/>
                    <a:pt x="74" y="8"/>
                    <a:pt x="42" y="35"/>
                  </a:cubicBezTo>
                  <a:cubicBezTo>
                    <a:pt x="0" y="77"/>
                    <a:pt x="0" y="124"/>
                    <a:pt x="10" y="124"/>
                  </a:cubicBezTo>
                  <a:cubicBezTo>
                    <a:pt x="14" y="124"/>
                    <a:pt x="24" y="91"/>
                    <a:pt x="61" y="54"/>
                  </a:cubicBezTo>
                  <a:cubicBezTo>
                    <a:pt x="94" y="21"/>
                    <a:pt x="131" y="7"/>
                    <a:pt x="131" y="3"/>
                  </a:cubicBezTo>
                  <a:cubicBezTo>
                    <a:pt x="131" y="1"/>
                    <a:pt x="128" y="1"/>
                    <a:pt x="1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-859316" y="1260268"/>
              <a:ext cx="10433" cy="14152"/>
            </a:xfrm>
            <a:custGeom>
              <a:avLst/>
              <a:gdLst/>
              <a:ahLst/>
              <a:cxnLst/>
              <a:rect l="l" t="t" r="r" b="b"/>
              <a:pathLst>
                <a:path w="109" h="143" extrusionOk="0">
                  <a:moveTo>
                    <a:pt x="99" y="0"/>
                  </a:moveTo>
                  <a:cubicBezTo>
                    <a:pt x="85" y="0"/>
                    <a:pt x="43" y="19"/>
                    <a:pt x="24" y="54"/>
                  </a:cubicBezTo>
                  <a:cubicBezTo>
                    <a:pt x="1" y="100"/>
                    <a:pt x="19" y="142"/>
                    <a:pt x="24" y="142"/>
                  </a:cubicBezTo>
                  <a:cubicBezTo>
                    <a:pt x="38" y="142"/>
                    <a:pt x="38" y="110"/>
                    <a:pt x="52" y="68"/>
                  </a:cubicBezTo>
                  <a:cubicBezTo>
                    <a:pt x="71" y="30"/>
                    <a:pt x="108" y="12"/>
                    <a:pt x="103" y="2"/>
                  </a:cubicBezTo>
                  <a:cubicBezTo>
                    <a:pt x="103" y="1"/>
                    <a:pt x="102" y="0"/>
                    <a:pt x="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-839120" y="1263138"/>
              <a:ext cx="5839" cy="15043"/>
            </a:xfrm>
            <a:custGeom>
              <a:avLst/>
              <a:gdLst/>
              <a:ahLst/>
              <a:cxnLst/>
              <a:rect l="l" t="t" r="r" b="b"/>
              <a:pathLst>
                <a:path w="61" h="152" extrusionOk="0">
                  <a:moveTo>
                    <a:pt x="53" y="1"/>
                  </a:moveTo>
                  <a:cubicBezTo>
                    <a:pt x="42" y="1"/>
                    <a:pt x="18" y="24"/>
                    <a:pt x="9" y="67"/>
                  </a:cubicBezTo>
                  <a:cubicBezTo>
                    <a:pt x="0" y="111"/>
                    <a:pt x="17" y="151"/>
                    <a:pt x="22" y="151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37" y="146"/>
                    <a:pt x="18" y="109"/>
                    <a:pt x="32" y="76"/>
                  </a:cubicBezTo>
                  <a:cubicBezTo>
                    <a:pt x="42" y="39"/>
                    <a:pt x="60" y="11"/>
                    <a:pt x="56" y="1"/>
                  </a:cubicBezTo>
                  <a:cubicBezTo>
                    <a:pt x="55" y="1"/>
                    <a:pt x="54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-888318" y="1237902"/>
              <a:ext cx="16559" cy="6037"/>
            </a:xfrm>
            <a:custGeom>
              <a:avLst/>
              <a:gdLst/>
              <a:ahLst/>
              <a:cxnLst/>
              <a:rect l="l" t="t" r="r" b="b"/>
              <a:pathLst>
                <a:path w="173" h="61" extrusionOk="0">
                  <a:moveTo>
                    <a:pt x="123" y="1"/>
                  </a:moveTo>
                  <a:cubicBezTo>
                    <a:pt x="109" y="1"/>
                    <a:pt x="93" y="3"/>
                    <a:pt x="75" y="9"/>
                  </a:cubicBezTo>
                  <a:cubicBezTo>
                    <a:pt x="33" y="18"/>
                    <a:pt x="0" y="56"/>
                    <a:pt x="5" y="60"/>
                  </a:cubicBezTo>
                  <a:cubicBezTo>
                    <a:pt x="6" y="61"/>
                    <a:pt x="7" y="61"/>
                    <a:pt x="8" y="61"/>
                  </a:cubicBezTo>
                  <a:cubicBezTo>
                    <a:pt x="20" y="61"/>
                    <a:pt x="50" y="41"/>
                    <a:pt x="89" y="32"/>
                  </a:cubicBezTo>
                  <a:cubicBezTo>
                    <a:pt x="131" y="18"/>
                    <a:pt x="173" y="18"/>
                    <a:pt x="173" y="14"/>
                  </a:cubicBezTo>
                  <a:cubicBezTo>
                    <a:pt x="173" y="10"/>
                    <a:pt x="153" y="1"/>
                    <a:pt x="1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-900474" y="1215238"/>
              <a:ext cx="25173" cy="9699"/>
            </a:xfrm>
            <a:custGeom>
              <a:avLst/>
              <a:gdLst/>
              <a:ahLst/>
              <a:cxnLst/>
              <a:rect l="l" t="t" r="r" b="b"/>
              <a:pathLst>
                <a:path w="263" h="98" extrusionOk="0">
                  <a:moveTo>
                    <a:pt x="66" y="28"/>
                  </a:moveTo>
                  <a:cubicBezTo>
                    <a:pt x="76" y="28"/>
                    <a:pt x="94" y="32"/>
                    <a:pt x="113" y="32"/>
                  </a:cubicBezTo>
                  <a:cubicBezTo>
                    <a:pt x="136" y="37"/>
                    <a:pt x="164" y="42"/>
                    <a:pt x="188" y="56"/>
                  </a:cubicBezTo>
                  <a:cubicBezTo>
                    <a:pt x="211" y="65"/>
                    <a:pt x="229" y="73"/>
                    <a:pt x="240" y="79"/>
                  </a:cubicBezTo>
                  <a:lnTo>
                    <a:pt x="183" y="79"/>
                  </a:lnTo>
                  <a:cubicBezTo>
                    <a:pt x="150" y="79"/>
                    <a:pt x="127" y="74"/>
                    <a:pt x="99" y="65"/>
                  </a:cubicBezTo>
                  <a:cubicBezTo>
                    <a:pt x="80" y="65"/>
                    <a:pt x="71" y="60"/>
                    <a:pt x="52" y="56"/>
                  </a:cubicBezTo>
                  <a:cubicBezTo>
                    <a:pt x="48" y="51"/>
                    <a:pt x="43" y="51"/>
                    <a:pt x="34" y="42"/>
                  </a:cubicBezTo>
                  <a:cubicBezTo>
                    <a:pt x="29" y="42"/>
                    <a:pt x="29" y="42"/>
                    <a:pt x="29" y="37"/>
                  </a:cubicBezTo>
                  <a:cubicBezTo>
                    <a:pt x="34" y="28"/>
                    <a:pt x="48" y="28"/>
                    <a:pt x="66" y="28"/>
                  </a:cubicBezTo>
                  <a:close/>
                  <a:moveTo>
                    <a:pt x="55" y="0"/>
                  </a:moveTo>
                  <a:cubicBezTo>
                    <a:pt x="48" y="0"/>
                    <a:pt x="43" y="4"/>
                    <a:pt x="34" y="4"/>
                  </a:cubicBezTo>
                  <a:cubicBezTo>
                    <a:pt x="24" y="4"/>
                    <a:pt x="10" y="14"/>
                    <a:pt x="6" y="28"/>
                  </a:cubicBezTo>
                  <a:cubicBezTo>
                    <a:pt x="1" y="42"/>
                    <a:pt x="6" y="56"/>
                    <a:pt x="15" y="65"/>
                  </a:cubicBezTo>
                  <a:cubicBezTo>
                    <a:pt x="29" y="74"/>
                    <a:pt x="34" y="79"/>
                    <a:pt x="48" y="79"/>
                  </a:cubicBezTo>
                  <a:cubicBezTo>
                    <a:pt x="66" y="84"/>
                    <a:pt x="80" y="84"/>
                    <a:pt x="99" y="88"/>
                  </a:cubicBezTo>
                  <a:cubicBezTo>
                    <a:pt x="127" y="98"/>
                    <a:pt x="160" y="98"/>
                    <a:pt x="188" y="98"/>
                  </a:cubicBezTo>
                  <a:cubicBezTo>
                    <a:pt x="208" y="98"/>
                    <a:pt x="231" y="94"/>
                    <a:pt x="251" y="85"/>
                  </a:cubicBezTo>
                  <a:lnTo>
                    <a:pt x="251" y="85"/>
                  </a:lnTo>
                  <a:cubicBezTo>
                    <a:pt x="256" y="87"/>
                    <a:pt x="258" y="88"/>
                    <a:pt x="258" y="88"/>
                  </a:cubicBezTo>
                  <a:cubicBezTo>
                    <a:pt x="259" y="88"/>
                    <a:pt x="259" y="86"/>
                    <a:pt x="256" y="83"/>
                  </a:cubicBezTo>
                  <a:lnTo>
                    <a:pt x="256" y="83"/>
                  </a:lnTo>
                  <a:cubicBezTo>
                    <a:pt x="258" y="81"/>
                    <a:pt x="260" y="80"/>
                    <a:pt x="262" y="79"/>
                  </a:cubicBezTo>
                  <a:lnTo>
                    <a:pt x="254" y="79"/>
                  </a:lnTo>
                  <a:cubicBezTo>
                    <a:pt x="245" y="69"/>
                    <a:pt x="227" y="52"/>
                    <a:pt x="197" y="37"/>
                  </a:cubicBezTo>
                  <a:cubicBezTo>
                    <a:pt x="174" y="28"/>
                    <a:pt x="146" y="14"/>
                    <a:pt x="118" y="9"/>
                  </a:cubicBezTo>
                  <a:cubicBezTo>
                    <a:pt x="99" y="4"/>
                    <a:pt x="80" y="4"/>
                    <a:pt x="66" y="4"/>
                  </a:cubicBezTo>
                  <a:cubicBezTo>
                    <a:pt x="62" y="1"/>
                    <a:pt x="58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-880278" y="1198018"/>
              <a:ext cx="11199" cy="26523"/>
            </a:xfrm>
            <a:custGeom>
              <a:avLst/>
              <a:gdLst/>
              <a:ahLst/>
              <a:cxnLst/>
              <a:rect l="l" t="t" r="r" b="b"/>
              <a:pathLst>
                <a:path w="117" h="268" extrusionOk="0">
                  <a:moveTo>
                    <a:pt x="56" y="1"/>
                  </a:moveTo>
                  <a:cubicBezTo>
                    <a:pt x="33" y="15"/>
                    <a:pt x="23" y="34"/>
                    <a:pt x="19" y="57"/>
                  </a:cubicBezTo>
                  <a:cubicBezTo>
                    <a:pt x="9" y="71"/>
                    <a:pt x="5" y="90"/>
                    <a:pt x="5" y="108"/>
                  </a:cubicBezTo>
                  <a:cubicBezTo>
                    <a:pt x="0" y="136"/>
                    <a:pt x="5" y="164"/>
                    <a:pt x="9" y="192"/>
                  </a:cubicBezTo>
                  <a:cubicBezTo>
                    <a:pt x="23" y="244"/>
                    <a:pt x="47" y="267"/>
                    <a:pt x="47" y="267"/>
                  </a:cubicBezTo>
                  <a:cubicBezTo>
                    <a:pt x="51" y="267"/>
                    <a:pt x="33" y="234"/>
                    <a:pt x="14" y="183"/>
                  </a:cubicBezTo>
                  <a:cubicBezTo>
                    <a:pt x="9" y="155"/>
                    <a:pt x="9" y="132"/>
                    <a:pt x="14" y="99"/>
                  </a:cubicBezTo>
                  <a:cubicBezTo>
                    <a:pt x="23" y="85"/>
                    <a:pt x="23" y="71"/>
                    <a:pt x="28" y="57"/>
                  </a:cubicBezTo>
                  <a:cubicBezTo>
                    <a:pt x="33" y="43"/>
                    <a:pt x="47" y="24"/>
                    <a:pt x="51" y="24"/>
                  </a:cubicBezTo>
                  <a:cubicBezTo>
                    <a:pt x="52" y="24"/>
                    <a:pt x="53" y="23"/>
                    <a:pt x="54" y="23"/>
                  </a:cubicBezTo>
                  <a:cubicBezTo>
                    <a:pt x="60" y="23"/>
                    <a:pt x="71" y="35"/>
                    <a:pt x="75" y="48"/>
                  </a:cubicBezTo>
                  <a:cubicBezTo>
                    <a:pt x="79" y="66"/>
                    <a:pt x="84" y="76"/>
                    <a:pt x="84" y="94"/>
                  </a:cubicBezTo>
                  <a:cubicBezTo>
                    <a:pt x="93" y="122"/>
                    <a:pt x="84" y="155"/>
                    <a:pt x="79" y="178"/>
                  </a:cubicBezTo>
                  <a:lnTo>
                    <a:pt x="47" y="248"/>
                  </a:lnTo>
                  <a:cubicBezTo>
                    <a:pt x="47" y="249"/>
                    <a:pt x="47" y="249"/>
                    <a:pt x="48" y="249"/>
                  </a:cubicBezTo>
                  <a:cubicBezTo>
                    <a:pt x="52" y="249"/>
                    <a:pt x="77" y="230"/>
                    <a:pt x="98" y="188"/>
                  </a:cubicBezTo>
                  <a:cubicBezTo>
                    <a:pt x="108" y="160"/>
                    <a:pt x="117" y="132"/>
                    <a:pt x="117" y="99"/>
                  </a:cubicBezTo>
                  <a:cubicBezTo>
                    <a:pt x="117" y="85"/>
                    <a:pt x="108" y="66"/>
                    <a:pt x="103" y="48"/>
                  </a:cubicBezTo>
                  <a:cubicBezTo>
                    <a:pt x="103" y="38"/>
                    <a:pt x="98" y="24"/>
                    <a:pt x="93" y="20"/>
                  </a:cubicBezTo>
                  <a:cubicBezTo>
                    <a:pt x="89" y="10"/>
                    <a:pt x="70" y="1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-1012653" y="429842"/>
              <a:ext cx="318827" cy="769670"/>
            </a:xfrm>
            <a:custGeom>
              <a:avLst/>
              <a:gdLst/>
              <a:ahLst/>
              <a:cxnLst/>
              <a:rect l="l" t="t" r="r" b="b"/>
              <a:pathLst>
                <a:path w="3331" h="7777" extrusionOk="0">
                  <a:moveTo>
                    <a:pt x="1" y="1"/>
                  </a:moveTo>
                  <a:lnTo>
                    <a:pt x="575" y="2401"/>
                  </a:lnTo>
                  <a:lnTo>
                    <a:pt x="1869" y="4026"/>
                  </a:lnTo>
                  <a:lnTo>
                    <a:pt x="771" y="6661"/>
                  </a:lnTo>
                  <a:lnTo>
                    <a:pt x="1462" y="7777"/>
                  </a:lnTo>
                  <a:lnTo>
                    <a:pt x="3209" y="4223"/>
                  </a:lnTo>
                  <a:cubicBezTo>
                    <a:pt x="3331" y="3863"/>
                    <a:pt x="3270" y="3466"/>
                    <a:pt x="3041" y="3172"/>
                  </a:cubicBezTo>
                  <a:lnTo>
                    <a:pt x="846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-1150292" y="431723"/>
              <a:ext cx="287911" cy="837661"/>
            </a:xfrm>
            <a:custGeom>
              <a:avLst/>
              <a:gdLst/>
              <a:ahLst/>
              <a:cxnLst/>
              <a:rect l="l" t="t" r="r" b="b"/>
              <a:pathLst>
                <a:path w="3008" h="8464" extrusionOk="0">
                  <a:moveTo>
                    <a:pt x="406" y="0"/>
                  </a:moveTo>
                  <a:cubicBezTo>
                    <a:pt x="406" y="0"/>
                    <a:pt x="9" y="173"/>
                    <a:pt x="5" y="1158"/>
                  </a:cubicBezTo>
                  <a:cubicBezTo>
                    <a:pt x="0" y="2055"/>
                    <a:pt x="934" y="3881"/>
                    <a:pt x="934" y="3881"/>
                  </a:cubicBezTo>
                  <a:lnTo>
                    <a:pt x="2008" y="8463"/>
                  </a:lnTo>
                  <a:lnTo>
                    <a:pt x="3008" y="8234"/>
                  </a:lnTo>
                  <a:lnTo>
                    <a:pt x="1924" y="710"/>
                  </a:lnTo>
                  <a:lnTo>
                    <a:pt x="1873" y="38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-951395" y="512578"/>
              <a:ext cx="15697" cy="199815"/>
            </a:xfrm>
            <a:custGeom>
              <a:avLst/>
              <a:gdLst/>
              <a:ahLst/>
              <a:cxnLst/>
              <a:rect l="l" t="t" r="r" b="b"/>
              <a:pathLst>
                <a:path w="164" h="2019" extrusionOk="0">
                  <a:moveTo>
                    <a:pt x="5" y="1"/>
                  </a:moveTo>
                  <a:cubicBezTo>
                    <a:pt x="0" y="29"/>
                    <a:pt x="0" y="52"/>
                    <a:pt x="5" y="80"/>
                  </a:cubicBezTo>
                  <a:cubicBezTo>
                    <a:pt x="0" y="131"/>
                    <a:pt x="0" y="201"/>
                    <a:pt x="0" y="295"/>
                  </a:cubicBezTo>
                  <a:cubicBezTo>
                    <a:pt x="0" y="482"/>
                    <a:pt x="5" y="734"/>
                    <a:pt x="29" y="1014"/>
                  </a:cubicBezTo>
                  <a:cubicBezTo>
                    <a:pt x="52" y="1294"/>
                    <a:pt x="80" y="1546"/>
                    <a:pt x="113" y="1724"/>
                  </a:cubicBezTo>
                  <a:cubicBezTo>
                    <a:pt x="122" y="1817"/>
                    <a:pt x="136" y="1887"/>
                    <a:pt x="145" y="1943"/>
                  </a:cubicBezTo>
                  <a:cubicBezTo>
                    <a:pt x="155" y="1967"/>
                    <a:pt x="159" y="1995"/>
                    <a:pt x="164" y="2018"/>
                  </a:cubicBezTo>
                  <a:cubicBezTo>
                    <a:pt x="164" y="1990"/>
                    <a:pt x="164" y="1957"/>
                    <a:pt x="159" y="1934"/>
                  </a:cubicBezTo>
                  <a:lnTo>
                    <a:pt x="131" y="1719"/>
                  </a:lnTo>
                  <a:cubicBezTo>
                    <a:pt x="108" y="1542"/>
                    <a:pt x="75" y="1290"/>
                    <a:pt x="52" y="1009"/>
                  </a:cubicBezTo>
                  <a:cubicBezTo>
                    <a:pt x="38" y="734"/>
                    <a:pt x="24" y="477"/>
                    <a:pt x="19" y="295"/>
                  </a:cubicBezTo>
                  <a:cubicBezTo>
                    <a:pt x="19" y="211"/>
                    <a:pt x="14" y="141"/>
                    <a:pt x="14" y="80"/>
                  </a:cubicBezTo>
                  <a:cubicBezTo>
                    <a:pt x="14" y="52"/>
                    <a:pt x="14" y="29"/>
                    <a:pt x="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-962593" y="413216"/>
              <a:ext cx="13113" cy="86498"/>
            </a:xfrm>
            <a:custGeom>
              <a:avLst/>
              <a:gdLst/>
              <a:ahLst/>
              <a:cxnLst/>
              <a:rect l="l" t="t" r="r" b="b"/>
              <a:pathLst>
                <a:path w="137" h="874" extrusionOk="0">
                  <a:moveTo>
                    <a:pt x="5" y="0"/>
                  </a:moveTo>
                  <a:cubicBezTo>
                    <a:pt x="1" y="5"/>
                    <a:pt x="47" y="192"/>
                    <a:pt x="75" y="435"/>
                  </a:cubicBezTo>
                  <a:cubicBezTo>
                    <a:pt x="113" y="678"/>
                    <a:pt x="117" y="874"/>
                    <a:pt x="122" y="874"/>
                  </a:cubicBezTo>
                  <a:cubicBezTo>
                    <a:pt x="136" y="832"/>
                    <a:pt x="136" y="785"/>
                    <a:pt x="136" y="748"/>
                  </a:cubicBezTo>
                  <a:cubicBezTo>
                    <a:pt x="136" y="640"/>
                    <a:pt x="131" y="537"/>
                    <a:pt x="113" y="430"/>
                  </a:cubicBezTo>
                  <a:cubicBezTo>
                    <a:pt x="94" y="327"/>
                    <a:pt x="75" y="220"/>
                    <a:pt x="47" y="122"/>
                  </a:cubicBezTo>
                  <a:cubicBezTo>
                    <a:pt x="43" y="80"/>
                    <a:pt x="24" y="38"/>
                    <a:pt x="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-1085492" y="418758"/>
              <a:ext cx="11677" cy="93029"/>
            </a:xfrm>
            <a:custGeom>
              <a:avLst/>
              <a:gdLst/>
              <a:ahLst/>
              <a:cxnLst/>
              <a:rect l="l" t="t" r="r" b="b"/>
              <a:pathLst>
                <a:path w="122" h="940" extrusionOk="0">
                  <a:moveTo>
                    <a:pt x="112" y="0"/>
                  </a:moveTo>
                  <a:cubicBezTo>
                    <a:pt x="75" y="155"/>
                    <a:pt x="52" y="304"/>
                    <a:pt x="38" y="463"/>
                  </a:cubicBezTo>
                  <a:cubicBezTo>
                    <a:pt x="19" y="598"/>
                    <a:pt x="14" y="715"/>
                    <a:pt x="5" y="799"/>
                  </a:cubicBezTo>
                  <a:cubicBezTo>
                    <a:pt x="0" y="846"/>
                    <a:pt x="0" y="892"/>
                    <a:pt x="5" y="939"/>
                  </a:cubicBezTo>
                  <a:cubicBezTo>
                    <a:pt x="19" y="892"/>
                    <a:pt x="24" y="855"/>
                    <a:pt x="38" y="799"/>
                  </a:cubicBezTo>
                  <a:cubicBezTo>
                    <a:pt x="42" y="706"/>
                    <a:pt x="61" y="589"/>
                    <a:pt x="70" y="467"/>
                  </a:cubicBezTo>
                  <a:cubicBezTo>
                    <a:pt x="98" y="239"/>
                    <a:pt x="122" y="52"/>
                    <a:pt x="122" y="5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-1063574" y="418263"/>
              <a:ext cx="4116" cy="63438"/>
            </a:xfrm>
            <a:custGeom>
              <a:avLst/>
              <a:gdLst/>
              <a:ahLst/>
              <a:cxnLst/>
              <a:rect l="l" t="t" r="r" b="b"/>
              <a:pathLst>
                <a:path w="43" h="641" extrusionOk="0">
                  <a:moveTo>
                    <a:pt x="10" y="1"/>
                  </a:moveTo>
                  <a:cubicBezTo>
                    <a:pt x="0" y="104"/>
                    <a:pt x="0" y="216"/>
                    <a:pt x="5" y="323"/>
                  </a:cubicBezTo>
                  <a:cubicBezTo>
                    <a:pt x="5" y="426"/>
                    <a:pt x="10" y="538"/>
                    <a:pt x="28" y="641"/>
                  </a:cubicBezTo>
                  <a:cubicBezTo>
                    <a:pt x="42" y="538"/>
                    <a:pt x="42" y="430"/>
                    <a:pt x="33" y="323"/>
                  </a:cubicBezTo>
                  <a:cubicBezTo>
                    <a:pt x="33" y="216"/>
                    <a:pt x="28" y="104"/>
                    <a:pt x="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-832516" y="829666"/>
              <a:ext cx="65852" cy="33352"/>
            </a:xfrm>
            <a:custGeom>
              <a:avLst/>
              <a:gdLst/>
              <a:ahLst/>
              <a:cxnLst/>
              <a:rect l="l" t="t" r="r" b="b"/>
              <a:pathLst>
                <a:path w="688" h="337" extrusionOk="0">
                  <a:moveTo>
                    <a:pt x="10" y="0"/>
                  </a:moveTo>
                  <a:cubicBezTo>
                    <a:pt x="1" y="0"/>
                    <a:pt x="38" y="29"/>
                    <a:pt x="85" y="89"/>
                  </a:cubicBezTo>
                  <a:cubicBezTo>
                    <a:pt x="108" y="117"/>
                    <a:pt x="136" y="150"/>
                    <a:pt x="164" y="192"/>
                  </a:cubicBezTo>
                  <a:cubicBezTo>
                    <a:pt x="202" y="234"/>
                    <a:pt x="244" y="276"/>
                    <a:pt x="290" y="299"/>
                  </a:cubicBezTo>
                  <a:cubicBezTo>
                    <a:pt x="337" y="327"/>
                    <a:pt x="393" y="337"/>
                    <a:pt x="445" y="337"/>
                  </a:cubicBezTo>
                  <a:cubicBezTo>
                    <a:pt x="487" y="337"/>
                    <a:pt x="533" y="332"/>
                    <a:pt x="575" y="327"/>
                  </a:cubicBezTo>
                  <a:cubicBezTo>
                    <a:pt x="608" y="323"/>
                    <a:pt x="650" y="313"/>
                    <a:pt x="687" y="299"/>
                  </a:cubicBezTo>
                  <a:cubicBezTo>
                    <a:pt x="645" y="299"/>
                    <a:pt x="603" y="304"/>
                    <a:pt x="580" y="304"/>
                  </a:cubicBezTo>
                  <a:cubicBezTo>
                    <a:pt x="558" y="306"/>
                    <a:pt x="536" y="307"/>
                    <a:pt x="514" y="307"/>
                  </a:cubicBezTo>
                  <a:cubicBezTo>
                    <a:pt x="443" y="307"/>
                    <a:pt x="372" y="295"/>
                    <a:pt x="304" y="267"/>
                  </a:cubicBezTo>
                  <a:cubicBezTo>
                    <a:pt x="206" y="220"/>
                    <a:pt x="155" y="127"/>
                    <a:pt x="104" y="75"/>
                  </a:cubicBezTo>
                  <a:cubicBezTo>
                    <a:pt x="80" y="47"/>
                    <a:pt x="43" y="19"/>
                    <a:pt x="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-833377" y="828280"/>
              <a:ext cx="27374" cy="50968"/>
            </a:xfrm>
            <a:custGeom>
              <a:avLst/>
              <a:gdLst/>
              <a:ahLst/>
              <a:cxnLst/>
              <a:rect l="l" t="t" r="r" b="b"/>
              <a:pathLst>
                <a:path w="286" h="515" extrusionOk="0">
                  <a:moveTo>
                    <a:pt x="0" y="0"/>
                  </a:moveTo>
                  <a:cubicBezTo>
                    <a:pt x="24" y="103"/>
                    <a:pt x="57" y="197"/>
                    <a:pt x="108" y="276"/>
                  </a:cubicBezTo>
                  <a:cubicBezTo>
                    <a:pt x="150" y="365"/>
                    <a:pt x="211" y="444"/>
                    <a:pt x="281" y="514"/>
                  </a:cubicBezTo>
                  <a:cubicBezTo>
                    <a:pt x="285" y="510"/>
                    <a:pt x="211" y="407"/>
                    <a:pt x="131" y="257"/>
                  </a:cubicBezTo>
                  <a:cubicBezTo>
                    <a:pt x="57" y="117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-902197" y="275455"/>
              <a:ext cx="91216" cy="65813"/>
            </a:xfrm>
            <a:custGeom>
              <a:avLst/>
              <a:gdLst/>
              <a:ahLst/>
              <a:cxnLst/>
              <a:rect l="l" t="t" r="r" b="b"/>
              <a:pathLst>
                <a:path w="953" h="665" extrusionOk="0">
                  <a:moveTo>
                    <a:pt x="836" y="1"/>
                  </a:moveTo>
                  <a:lnTo>
                    <a:pt x="0" y="444"/>
                  </a:lnTo>
                  <a:cubicBezTo>
                    <a:pt x="0" y="444"/>
                    <a:pt x="140" y="631"/>
                    <a:pt x="308" y="654"/>
                  </a:cubicBezTo>
                  <a:cubicBezTo>
                    <a:pt x="344" y="661"/>
                    <a:pt x="386" y="665"/>
                    <a:pt x="431" y="665"/>
                  </a:cubicBezTo>
                  <a:cubicBezTo>
                    <a:pt x="520" y="665"/>
                    <a:pt x="618" y="648"/>
                    <a:pt x="696" y="598"/>
                  </a:cubicBezTo>
                  <a:cubicBezTo>
                    <a:pt x="888" y="468"/>
                    <a:pt x="953" y="206"/>
                    <a:pt x="8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-1030743" y="98107"/>
              <a:ext cx="226940" cy="244252"/>
            </a:xfrm>
            <a:custGeom>
              <a:avLst/>
              <a:gdLst/>
              <a:ahLst/>
              <a:cxnLst/>
              <a:rect l="l" t="t" r="r" b="b"/>
              <a:pathLst>
                <a:path w="2371" h="2468" extrusionOk="0">
                  <a:moveTo>
                    <a:pt x="13" y="1"/>
                  </a:moveTo>
                  <a:cubicBezTo>
                    <a:pt x="5" y="1"/>
                    <a:pt x="1" y="2"/>
                    <a:pt x="3" y="4"/>
                  </a:cubicBezTo>
                  <a:lnTo>
                    <a:pt x="731" y="1657"/>
                  </a:lnTo>
                  <a:cubicBezTo>
                    <a:pt x="731" y="1657"/>
                    <a:pt x="946" y="2073"/>
                    <a:pt x="1105" y="2190"/>
                  </a:cubicBezTo>
                  <a:cubicBezTo>
                    <a:pt x="1191" y="2257"/>
                    <a:pt x="1476" y="2468"/>
                    <a:pt x="1763" y="2468"/>
                  </a:cubicBezTo>
                  <a:cubicBezTo>
                    <a:pt x="1895" y="2468"/>
                    <a:pt x="2028" y="2423"/>
                    <a:pt x="2142" y="2297"/>
                  </a:cubicBezTo>
                  <a:cubicBezTo>
                    <a:pt x="2371" y="1975"/>
                    <a:pt x="2002" y="1666"/>
                    <a:pt x="1806" y="1494"/>
                  </a:cubicBezTo>
                  <a:cubicBezTo>
                    <a:pt x="1806" y="1494"/>
                    <a:pt x="1077" y="760"/>
                    <a:pt x="853" y="574"/>
                  </a:cubicBezTo>
                  <a:cubicBezTo>
                    <a:pt x="717" y="462"/>
                    <a:pt x="409" y="163"/>
                    <a:pt x="288" y="69"/>
                  </a:cubicBezTo>
                  <a:cubicBezTo>
                    <a:pt x="233" y="30"/>
                    <a:pt x="59" y="1"/>
                    <a:pt x="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-984512" y="158081"/>
              <a:ext cx="39435" cy="49979"/>
            </a:xfrm>
            <a:custGeom>
              <a:avLst/>
              <a:gdLst/>
              <a:ahLst/>
              <a:cxnLst/>
              <a:rect l="l" t="t" r="r" b="b"/>
              <a:pathLst>
                <a:path w="412" h="505" extrusionOk="0">
                  <a:moveTo>
                    <a:pt x="412" y="0"/>
                  </a:moveTo>
                  <a:cubicBezTo>
                    <a:pt x="328" y="70"/>
                    <a:pt x="258" y="154"/>
                    <a:pt x="197" y="243"/>
                  </a:cubicBezTo>
                  <a:cubicBezTo>
                    <a:pt x="127" y="323"/>
                    <a:pt x="62" y="411"/>
                    <a:pt x="1" y="505"/>
                  </a:cubicBezTo>
                  <a:cubicBezTo>
                    <a:pt x="76" y="435"/>
                    <a:pt x="155" y="351"/>
                    <a:pt x="220" y="267"/>
                  </a:cubicBezTo>
                  <a:cubicBezTo>
                    <a:pt x="290" y="182"/>
                    <a:pt x="351" y="94"/>
                    <a:pt x="4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-978674" y="166394"/>
              <a:ext cx="42115" cy="53245"/>
            </a:xfrm>
            <a:custGeom>
              <a:avLst/>
              <a:gdLst/>
              <a:ahLst/>
              <a:cxnLst/>
              <a:rect l="l" t="t" r="r" b="b"/>
              <a:pathLst>
                <a:path w="440" h="538" extrusionOk="0">
                  <a:moveTo>
                    <a:pt x="440" y="0"/>
                  </a:moveTo>
                  <a:cubicBezTo>
                    <a:pt x="356" y="75"/>
                    <a:pt x="281" y="164"/>
                    <a:pt x="211" y="257"/>
                  </a:cubicBezTo>
                  <a:cubicBezTo>
                    <a:pt x="127" y="346"/>
                    <a:pt x="57" y="439"/>
                    <a:pt x="1" y="537"/>
                  </a:cubicBezTo>
                  <a:cubicBezTo>
                    <a:pt x="80" y="453"/>
                    <a:pt x="159" y="369"/>
                    <a:pt x="229" y="281"/>
                  </a:cubicBezTo>
                  <a:cubicBezTo>
                    <a:pt x="309" y="192"/>
                    <a:pt x="379" y="98"/>
                    <a:pt x="4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-1202170" y="21211"/>
              <a:ext cx="290686" cy="399136"/>
            </a:xfrm>
            <a:custGeom>
              <a:avLst/>
              <a:gdLst/>
              <a:ahLst/>
              <a:cxnLst/>
              <a:rect l="l" t="t" r="r" b="b"/>
              <a:pathLst>
                <a:path w="3037" h="4033" extrusionOk="0">
                  <a:moveTo>
                    <a:pt x="687" y="1"/>
                  </a:moveTo>
                  <a:lnTo>
                    <a:pt x="631" y="281"/>
                  </a:lnTo>
                  <a:cubicBezTo>
                    <a:pt x="631" y="281"/>
                    <a:pt x="211" y="678"/>
                    <a:pt x="117" y="809"/>
                  </a:cubicBezTo>
                  <a:cubicBezTo>
                    <a:pt x="24" y="930"/>
                    <a:pt x="0" y="1495"/>
                    <a:pt x="75" y="1953"/>
                  </a:cubicBezTo>
                  <a:cubicBezTo>
                    <a:pt x="140" y="2336"/>
                    <a:pt x="542" y="3592"/>
                    <a:pt x="659" y="3961"/>
                  </a:cubicBezTo>
                  <a:cubicBezTo>
                    <a:pt x="675" y="4015"/>
                    <a:pt x="736" y="4032"/>
                    <a:pt x="795" y="4032"/>
                  </a:cubicBezTo>
                  <a:cubicBezTo>
                    <a:pt x="802" y="4032"/>
                    <a:pt x="810" y="4032"/>
                    <a:pt x="818" y="4031"/>
                  </a:cubicBezTo>
                  <a:lnTo>
                    <a:pt x="2905" y="3938"/>
                  </a:lnTo>
                  <a:cubicBezTo>
                    <a:pt x="2975" y="3929"/>
                    <a:pt x="3036" y="3873"/>
                    <a:pt x="3027" y="3798"/>
                  </a:cubicBezTo>
                  <a:cubicBezTo>
                    <a:pt x="3027" y="3789"/>
                    <a:pt x="3027" y="3779"/>
                    <a:pt x="3022" y="3775"/>
                  </a:cubicBezTo>
                  <a:cubicBezTo>
                    <a:pt x="2901" y="3298"/>
                    <a:pt x="2527" y="1888"/>
                    <a:pt x="2452" y="1682"/>
                  </a:cubicBezTo>
                  <a:cubicBezTo>
                    <a:pt x="2359" y="1430"/>
                    <a:pt x="1901" y="832"/>
                    <a:pt x="1901" y="832"/>
                  </a:cubicBezTo>
                  <a:lnTo>
                    <a:pt x="1855" y="510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-1016673" y="110478"/>
              <a:ext cx="73892" cy="176657"/>
            </a:xfrm>
            <a:custGeom>
              <a:avLst/>
              <a:gdLst/>
              <a:ahLst/>
              <a:cxnLst/>
              <a:rect l="l" t="t" r="r" b="b"/>
              <a:pathLst>
                <a:path w="772" h="1785" extrusionOk="0">
                  <a:moveTo>
                    <a:pt x="5" y="0"/>
                  </a:moveTo>
                  <a:cubicBezTo>
                    <a:pt x="1" y="5"/>
                    <a:pt x="71" y="84"/>
                    <a:pt x="169" y="234"/>
                  </a:cubicBezTo>
                  <a:cubicBezTo>
                    <a:pt x="229" y="318"/>
                    <a:pt x="281" y="407"/>
                    <a:pt x="328" y="500"/>
                  </a:cubicBezTo>
                  <a:cubicBezTo>
                    <a:pt x="379" y="607"/>
                    <a:pt x="430" y="724"/>
                    <a:pt x="477" y="850"/>
                  </a:cubicBezTo>
                  <a:cubicBezTo>
                    <a:pt x="580" y="1102"/>
                    <a:pt x="640" y="1341"/>
                    <a:pt x="687" y="1509"/>
                  </a:cubicBezTo>
                  <a:cubicBezTo>
                    <a:pt x="711" y="1593"/>
                    <a:pt x="729" y="1663"/>
                    <a:pt x="748" y="1714"/>
                  </a:cubicBezTo>
                  <a:cubicBezTo>
                    <a:pt x="753" y="1738"/>
                    <a:pt x="757" y="1761"/>
                    <a:pt x="771" y="1784"/>
                  </a:cubicBezTo>
                  <a:cubicBezTo>
                    <a:pt x="771" y="1761"/>
                    <a:pt x="762" y="1738"/>
                    <a:pt x="757" y="1710"/>
                  </a:cubicBezTo>
                  <a:cubicBezTo>
                    <a:pt x="753" y="1663"/>
                    <a:pt x="734" y="1593"/>
                    <a:pt x="711" y="1504"/>
                  </a:cubicBezTo>
                  <a:cubicBezTo>
                    <a:pt x="654" y="1275"/>
                    <a:pt x="589" y="1056"/>
                    <a:pt x="510" y="841"/>
                  </a:cubicBezTo>
                  <a:cubicBezTo>
                    <a:pt x="463" y="715"/>
                    <a:pt x="407" y="598"/>
                    <a:pt x="351" y="491"/>
                  </a:cubicBezTo>
                  <a:cubicBezTo>
                    <a:pt x="299" y="397"/>
                    <a:pt x="243" y="308"/>
                    <a:pt x="187" y="220"/>
                  </a:cubicBezTo>
                  <a:cubicBezTo>
                    <a:pt x="164" y="187"/>
                    <a:pt x="141" y="154"/>
                    <a:pt x="117" y="126"/>
                  </a:cubicBezTo>
                  <a:cubicBezTo>
                    <a:pt x="99" y="103"/>
                    <a:pt x="75" y="80"/>
                    <a:pt x="57" y="56"/>
                  </a:cubicBezTo>
                  <a:cubicBezTo>
                    <a:pt x="43" y="33"/>
                    <a:pt x="24" y="14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-1142252" y="46249"/>
              <a:ext cx="116772" cy="60172"/>
            </a:xfrm>
            <a:custGeom>
              <a:avLst/>
              <a:gdLst/>
              <a:ahLst/>
              <a:cxnLst/>
              <a:rect l="l" t="t" r="r" b="b"/>
              <a:pathLst>
                <a:path w="1220" h="608" extrusionOk="0">
                  <a:moveTo>
                    <a:pt x="0" y="0"/>
                  </a:moveTo>
                  <a:cubicBezTo>
                    <a:pt x="14" y="19"/>
                    <a:pt x="33" y="28"/>
                    <a:pt x="52" y="33"/>
                  </a:cubicBezTo>
                  <a:lnTo>
                    <a:pt x="201" y="117"/>
                  </a:lnTo>
                  <a:cubicBezTo>
                    <a:pt x="332" y="187"/>
                    <a:pt x="505" y="280"/>
                    <a:pt x="701" y="383"/>
                  </a:cubicBezTo>
                  <a:lnTo>
                    <a:pt x="1084" y="603"/>
                  </a:lnTo>
                  <a:lnTo>
                    <a:pt x="1098" y="607"/>
                  </a:lnTo>
                  <a:lnTo>
                    <a:pt x="1102" y="593"/>
                  </a:lnTo>
                  <a:cubicBezTo>
                    <a:pt x="1140" y="495"/>
                    <a:pt x="1172" y="416"/>
                    <a:pt x="1191" y="355"/>
                  </a:cubicBezTo>
                  <a:cubicBezTo>
                    <a:pt x="1200" y="327"/>
                    <a:pt x="1215" y="290"/>
                    <a:pt x="1219" y="262"/>
                  </a:cubicBezTo>
                  <a:lnTo>
                    <a:pt x="1219" y="262"/>
                  </a:lnTo>
                  <a:cubicBezTo>
                    <a:pt x="1200" y="290"/>
                    <a:pt x="1191" y="322"/>
                    <a:pt x="1168" y="346"/>
                  </a:cubicBezTo>
                  <a:cubicBezTo>
                    <a:pt x="1141" y="400"/>
                    <a:pt x="1114" y="480"/>
                    <a:pt x="1078" y="573"/>
                  </a:cubicBezTo>
                  <a:lnTo>
                    <a:pt x="1078" y="573"/>
                  </a:lnTo>
                  <a:cubicBezTo>
                    <a:pt x="973" y="509"/>
                    <a:pt x="846" y="436"/>
                    <a:pt x="705" y="355"/>
                  </a:cubicBezTo>
                  <a:cubicBezTo>
                    <a:pt x="514" y="243"/>
                    <a:pt x="336" y="159"/>
                    <a:pt x="210" y="93"/>
                  </a:cubicBezTo>
                  <a:cubicBezTo>
                    <a:pt x="145" y="65"/>
                    <a:pt x="94" y="42"/>
                    <a:pt x="56" y="23"/>
                  </a:cubicBezTo>
                  <a:cubicBezTo>
                    <a:pt x="38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-1115451" y="164118"/>
              <a:ext cx="133331" cy="30977"/>
            </a:xfrm>
            <a:custGeom>
              <a:avLst/>
              <a:gdLst/>
              <a:ahLst/>
              <a:cxnLst/>
              <a:rect l="l" t="t" r="r" b="b"/>
              <a:pathLst>
                <a:path w="1393" h="313" extrusionOk="0">
                  <a:moveTo>
                    <a:pt x="1392" y="0"/>
                  </a:moveTo>
                  <a:cubicBezTo>
                    <a:pt x="1378" y="0"/>
                    <a:pt x="1360" y="5"/>
                    <a:pt x="1341" y="5"/>
                  </a:cubicBezTo>
                  <a:cubicBezTo>
                    <a:pt x="1299" y="9"/>
                    <a:pt x="1252" y="23"/>
                    <a:pt x="1191" y="33"/>
                  </a:cubicBezTo>
                  <a:cubicBezTo>
                    <a:pt x="1061" y="65"/>
                    <a:pt x="888" y="98"/>
                    <a:pt x="692" y="145"/>
                  </a:cubicBezTo>
                  <a:lnTo>
                    <a:pt x="201" y="262"/>
                  </a:lnTo>
                  <a:lnTo>
                    <a:pt x="56" y="299"/>
                  </a:lnTo>
                  <a:cubicBezTo>
                    <a:pt x="33" y="304"/>
                    <a:pt x="14" y="308"/>
                    <a:pt x="0" y="313"/>
                  </a:cubicBezTo>
                  <a:cubicBezTo>
                    <a:pt x="24" y="313"/>
                    <a:pt x="38" y="313"/>
                    <a:pt x="56" y="308"/>
                  </a:cubicBezTo>
                  <a:lnTo>
                    <a:pt x="211" y="280"/>
                  </a:lnTo>
                  <a:cubicBezTo>
                    <a:pt x="337" y="252"/>
                    <a:pt x="509" y="215"/>
                    <a:pt x="706" y="168"/>
                  </a:cubicBezTo>
                  <a:lnTo>
                    <a:pt x="1191" y="51"/>
                  </a:lnTo>
                  <a:lnTo>
                    <a:pt x="1336" y="19"/>
                  </a:lnTo>
                  <a:cubicBezTo>
                    <a:pt x="1360" y="9"/>
                    <a:pt x="1378" y="5"/>
                    <a:pt x="13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-1115451" y="173816"/>
              <a:ext cx="137734" cy="48098"/>
            </a:xfrm>
            <a:custGeom>
              <a:avLst/>
              <a:gdLst/>
              <a:ahLst/>
              <a:cxnLst/>
              <a:rect l="l" t="t" r="r" b="b"/>
              <a:pathLst>
                <a:path w="1439" h="486" extrusionOk="0">
                  <a:moveTo>
                    <a:pt x="1439" y="0"/>
                  </a:moveTo>
                  <a:cubicBezTo>
                    <a:pt x="1416" y="0"/>
                    <a:pt x="1402" y="5"/>
                    <a:pt x="1383" y="5"/>
                  </a:cubicBezTo>
                  <a:lnTo>
                    <a:pt x="1224" y="61"/>
                  </a:lnTo>
                  <a:lnTo>
                    <a:pt x="715" y="234"/>
                  </a:lnTo>
                  <a:lnTo>
                    <a:pt x="211" y="411"/>
                  </a:lnTo>
                  <a:lnTo>
                    <a:pt x="56" y="462"/>
                  </a:lnTo>
                  <a:cubicBezTo>
                    <a:pt x="33" y="467"/>
                    <a:pt x="14" y="472"/>
                    <a:pt x="0" y="486"/>
                  </a:cubicBezTo>
                  <a:cubicBezTo>
                    <a:pt x="24" y="481"/>
                    <a:pt x="38" y="481"/>
                    <a:pt x="56" y="472"/>
                  </a:cubicBezTo>
                  <a:cubicBezTo>
                    <a:pt x="94" y="467"/>
                    <a:pt x="150" y="448"/>
                    <a:pt x="215" y="434"/>
                  </a:cubicBezTo>
                  <a:cubicBezTo>
                    <a:pt x="351" y="392"/>
                    <a:pt x="528" y="332"/>
                    <a:pt x="729" y="262"/>
                  </a:cubicBezTo>
                  <a:cubicBezTo>
                    <a:pt x="925" y="192"/>
                    <a:pt x="1107" y="131"/>
                    <a:pt x="1238" y="84"/>
                  </a:cubicBezTo>
                  <a:cubicBezTo>
                    <a:pt x="1299" y="61"/>
                    <a:pt x="1355" y="42"/>
                    <a:pt x="1388" y="23"/>
                  </a:cubicBezTo>
                  <a:cubicBezTo>
                    <a:pt x="1406" y="19"/>
                    <a:pt x="1420" y="14"/>
                    <a:pt x="1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-1104253" y="44764"/>
              <a:ext cx="18377" cy="22367"/>
            </a:xfrm>
            <a:custGeom>
              <a:avLst/>
              <a:gdLst/>
              <a:ahLst/>
              <a:cxnLst/>
              <a:rect l="l" t="t" r="r" b="b"/>
              <a:pathLst>
                <a:path w="192" h="226" extrusionOk="0">
                  <a:moveTo>
                    <a:pt x="191" y="1"/>
                  </a:moveTo>
                  <a:cubicBezTo>
                    <a:pt x="182" y="1"/>
                    <a:pt x="137" y="41"/>
                    <a:pt x="84" y="99"/>
                  </a:cubicBezTo>
                  <a:cubicBezTo>
                    <a:pt x="33" y="164"/>
                    <a:pt x="0" y="216"/>
                    <a:pt x="5" y="225"/>
                  </a:cubicBezTo>
                  <a:cubicBezTo>
                    <a:pt x="5" y="225"/>
                    <a:pt x="5" y="226"/>
                    <a:pt x="6" y="226"/>
                  </a:cubicBezTo>
                  <a:cubicBezTo>
                    <a:pt x="14" y="226"/>
                    <a:pt x="59" y="181"/>
                    <a:pt x="108" y="127"/>
                  </a:cubicBezTo>
                  <a:cubicBezTo>
                    <a:pt x="145" y="90"/>
                    <a:pt x="173" y="48"/>
                    <a:pt x="192" y="1"/>
                  </a:cubicBezTo>
                  <a:cubicBezTo>
                    <a:pt x="191" y="1"/>
                    <a:pt x="191" y="1"/>
                    <a:pt x="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-1094873" y="49416"/>
              <a:ext cx="22876" cy="21377"/>
            </a:xfrm>
            <a:custGeom>
              <a:avLst/>
              <a:gdLst/>
              <a:ahLst/>
              <a:cxnLst/>
              <a:rect l="l" t="t" r="r" b="b"/>
              <a:pathLst>
                <a:path w="239" h="216" extrusionOk="0">
                  <a:moveTo>
                    <a:pt x="238" y="1"/>
                  </a:moveTo>
                  <a:lnTo>
                    <a:pt x="238" y="1"/>
                  </a:lnTo>
                  <a:cubicBezTo>
                    <a:pt x="187" y="19"/>
                    <a:pt x="140" y="57"/>
                    <a:pt x="103" y="89"/>
                  </a:cubicBezTo>
                  <a:cubicBezTo>
                    <a:pt x="56" y="122"/>
                    <a:pt x="24" y="164"/>
                    <a:pt x="0" y="216"/>
                  </a:cubicBezTo>
                  <a:cubicBezTo>
                    <a:pt x="38" y="188"/>
                    <a:pt x="89" y="155"/>
                    <a:pt x="122" y="113"/>
                  </a:cubicBezTo>
                  <a:cubicBezTo>
                    <a:pt x="164" y="85"/>
                    <a:pt x="206" y="43"/>
                    <a:pt x="2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-1219207" y="80788"/>
              <a:ext cx="268768" cy="351533"/>
            </a:xfrm>
            <a:custGeom>
              <a:avLst/>
              <a:gdLst/>
              <a:ahLst/>
              <a:cxnLst/>
              <a:rect l="l" t="t" r="r" b="b"/>
              <a:pathLst>
                <a:path w="2808" h="3552" extrusionOk="0">
                  <a:moveTo>
                    <a:pt x="516" y="0"/>
                  </a:moveTo>
                  <a:cubicBezTo>
                    <a:pt x="506" y="0"/>
                    <a:pt x="496" y="1"/>
                    <a:pt x="487" y="1"/>
                  </a:cubicBezTo>
                  <a:cubicBezTo>
                    <a:pt x="487" y="1"/>
                    <a:pt x="146" y="282"/>
                    <a:pt x="113" y="496"/>
                  </a:cubicBezTo>
                  <a:cubicBezTo>
                    <a:pt x="76" y="702"/>
                    <a:pt x="1" y="2640"/>
                    <a:pt x="24" y="2906"/>
                  </a:cubicBezTo>
                  <a:cubicBezTo>
                    <a:pt x="45" y="3148"/>
                    <a:pt x="229" y="3552"/>
                    <a:pt x="529" y="3552"/>
                  </a:cubicBezTo>
                  <a:cubicBezTo>
                    <a:pt x="566" y="3552"/>
                    <a:pt x="605" y="3546"/>
                    <a:pt x="645" y="3532"/>
                  </a:cubicBezTo>
                  <a:cubicBezTo>
                    <a:pt x="1145" y="3369"/>
                    <a:pt x="2808" y="2383"/>
                    <a:pt x="2808" y="2383"/>
                  </a:cubicBezTo>
                  <a:lnTo>
                    <a:pt x="2500" y="1799"/>
                  </a:lnTo>
                  <a:lnTo>
                    <a:pt x="1056" y="2379"/>
                  </a:lnTo>
                  <a:lnTo>
                    <a:pt x="1168" y="847"/>
                  </a:lnTo>
                  <a:cubicBezTo>
                    <a:pt x="1164" y="847"/>
                    <a:pt x="967" y="0"/>
                    <a:pt x="51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-1154312" y="178864"/>
              <a:ext cx="205692" cy="250586"/>
            </a:xfrm>
            <a:custGeom>
              <a:avLst/>
              <a:gdLst/>
              <a:ahLst/>
              <a:cxnLst/>
              <a:rect l="l" t="t" r="r" b="b"/>
              <a:pathLst>
                <a:path w="2149" h="2532" extrusionOk="0">
                  <a:moveTo>
                    <a:pt x="411" y="0"/>
                  </a:moveTo>
                  <a:cubicBezTo>
                    <a:pt x="406" y="10"/>
                    <a:pt x="406" y="19"/>
                    <a:pt x="402" y="24"/>
                  </a:cubicBezTo>
                  <a:cubicBezTo>
                    <a:pt x="397" y="42"/>
                    <a:pt x="397" y="71"/>
                    <a:pt x="397" y="103"/>
                  </a:cubicBezTo>
                  <a:cubicBezTo>
                    <a:pt x="392" y="173"/>
                    <a:pt x="392" y="267"/>
                    <a:pt x="388" y="383"/>
                  </a:cubicBezTo>
                  <a:cubicBezTo>
                    <a:pt x="383" y="626"/>
                    <a:pt x="374" y="972"/>
                    <a:pt x="364" y="1388"/>
                  </a:cubicBezTo>
                  <a:lnTo>
                    <a:pt x="364" y="1402"/>
                  </a:lnTo>
                  <a:lnTo>
                    <a:pt x="383" y="1397"/>
                  </a:lnTo>
                  <a:lnTo>
                    <a:pt x="1809" y="818"/>
                  </a:lnTo>
                  <a:lnTo>
                    <a:pt x="1809" y="818"/>
                  </a:lnTo>
                  <a:lnTo>
                    <a:pt x="1836" y="864"/>
                  </a:lnTo>
                  <a:cubicBezTo>
                    <a:pt x="1931" y="1047"/>
                    <a:pt x="2023" y="1216"/>
                    <a:pt x="2109" y="1380"/>
                  </a:cubicBezTo>
                  <a:lnTo>
                    <a:pt x="2109" y="1380"/>
                  </a:lnTo>
                  <a:cubicBezTo>
                    <a:pt x="1512" y="1723"/>
                    <a:pt x="993" y="2010"/>
                    <a:pt x="612" y="2214"/>
                  </a:cubicBezTo>
                  <a:cubicBezTo>
                    <a:pt x="420" y="2312"/>
                    <a:pt x="271" y="2396"/>
                    <a:pt x="164" y="2448"/>
                  </a:cubicBezTo>
                  <a:cubicBezTo>
                    <a:pt x="112" y="2471"/>
                    <a:pt x="70" y="2494"/>
                    <a:pt x="42" y="2504"/>
                  </a:cubicBezTo>
                  <a:lnTo>
                    <a:pt x="14" y="2523"/>
                  </a:lnTo>
                  <a:lnTo>
                    <a:pt x="47" y="2513"/>
                  </a:lnTo>
                  <a:cubicBezTo>
                    <a:pt x="75" y="2499"/>
                    <a:pt x="117" y="2476"/>
                    <a:pt x="168" y="2452"/>
                  </a:cubicBezTo>
                  <a:cubicBezTo>
                    <a:pt x="280" y="2406"/>
                    <a:pt x="434" y="2326"/>
                    <a:pt x="626" y="2228"/>
                  </a:cubicBezTo>
                  <a:cubicBezTo>
                    <a:pt x="1009" y="2027"/>
                    <a:pt x="1537" y="1738"/>
                    <a:pt x="2139" y="1397"/>
                  </a:cubicBezTo>
                  <a:lnTo>
                    <a:pt x="2149" y="1392"/>
                  </a:lnTo>
                  <a:lnTo>
                    <a:pt x="2144" y="1378"/>
                  </a:lnTo>
                  <a:lnTo>
                    <a:pt x="1864" y="855"/>
                  </a:lnTo>
                  <a:lnTo>
                    <a:pt x="1836" y="794"/>
                  </a:lnTo>
                  <a:lnTo>
                    <a:pt x="1826" y="785"/>
                  </a:lnTo>
                  <a:lnTo>
                    <a:pt x="1817" y="790"/>
                  </a:lnTo>
                  <a:lnTo>
                    <a:pt x="393" y="1366"/>
                  </a:lnTo>
                  <a:lnTo>
                    <a:pt x="393" y="1366"/>
                  </a:lnTo>
                  <a:cubicBezTo>
                    <a:pt x="397" y="960"/>
                    <a:pt x="406" y="622"/>
                    <a:pt x="411" y="383"/>
                  </a:cubicBezTo>
                  <a:lnTo>
                    <a:pt x="411" y="103"/>
                  </a:lnTo>
                  <a:lnTo>
                    <a:pt x="411" y="24"/>
                  </a:lnTo>
                  <a:lnTo>
                    <a:pt x="411" y="0"/>
                  </a:lnTo>
                  <a:close/>
                  <a:moveTo>
                    <a:pt x="14" y="2523"/>
                  </a:moveTo>
                  <a:lnTo>
                    <a:pt x="14" y="2523"/>
                  </a:lnTo>
                  <a:cubicBezTo>
                    <a:pt x="5" y="2523"/>
                    <a:pt x="0" y="2532"/>
                    <a:pt x="0" y="2532"/>
                  </a:cubicBezTo>
                  <a:cubicBezTo>
                    <a:pt x="5" y="2532"/>
                    <a:pt x="5" y="2523"/>
                    <a:pt x="14" y="25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-1194991" y="119979"/>
              <a:ext cx="77816" cy="44140"/>
            </a:xfrm>
            <a:custGeom>
              <a:avLst/>
              <a:gdLst/>
              <a:ahLst/>
              <a:cxnLst/>
              <a:rect l="l" t="t" r="r" b="b"/>
              <a:pathLst>
                <a:path w="813" h="446" extrusionOk="0">
                  <a:moveTo>
                    <a:pt x="196" y="0"/>
                  </a:moveTo>
                  <a:cubicBezTo>
                    <a:pt x="179" y="0"/>
                    <a:pt x="162" y="1"/>
                    <a:pt x="145" y="2"/>
                  </a:cubicBezTo>
                  <a:cubicBezTo>
                    <a:pt x="93" y="2"/>
                    <a:pt x="47" y="12"/>
                    <a:pt x="0" y="35"/>
                  </a:cubicBezTo>
                  <a:cubicBezTo>
                    <a:pt x="0" y="37"/>
                    <a:pt x="2" y="38"/>
                    <a:pt x="7" y="38"/>
                  </a:cubicBezTo>
                  <a:cubicBezTo>
                    <a:pt x="24" y="38"/>
                    <a:pt x="74" y="26"/>
                    <a:pt x="145" y="26"/>
                  </a:cubicBezTo>
                  <a:cubicBezTo>
                    <a:pt x="157" y="25"/>
                    <a:pt x="170" y="25"/>
                    <a:pt x="183" y="25"/>
                  </a:cubicBezTo>
                  <a:cubicBezTo>
                    <a:pt x="402" y="25"/>
                    <a:pt x="610" y="139"/>
                    <a:pt x="733" y="325"/>
                  </a:cubicBezTo>
                  <a:cubicBezTo>
                    <a:pt x="789" y="395"/>
                    <a:pt x="808" y="446"/>
                    <a:pt x="813" y="446"/>
                  </a:cubicBezTo>
                  <a:cubicBezTo>
                    <a:pt x="799" y="399"/>
                    <a:pt x="785" y="353"/>
                    <a:pt x="757" y="311"/>
                  </a:cubicBezTo>
                  <a:cubicBezTo>
                    <a:pt x="635" y="115"/>
                    <a:pt x="424" y="0"/>
                    <a:pt x="1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-1217389" y="246359"/>
              <a:ext cx="99831" cy="14548"/>
            </a:xfrm>
            <a:custGeom>
              <a:avLst/>
              <a:gdLst/>
              <a:ahLst/>
              <a:cxnLst/>
              <a:rect l="l" t="t" r="r" b="b"/>
              <a:pathLst>
                <a:path w="1043" h="147" extrusionOk="0">
                  <a:moveTo>
                    <a:pt x="1" y="0"/>
                  </a:moveTo>
                  <a:cubicBezTo>
                    <a:pt x="52" y="19"/>
                    <a:pt x="99" y="33"/>
                    <a:pt x="150" y="38"/>
                  </a:cubicBezTo>
                  <a:cubicBezTo>
                    <a:pt x="248" y="56"/>
                    <a:pt x="379" y="75"/>
                    <a:pt x="519" y="98"/>
                  </a:cubicBezTo>
                  <a:cubicBezTo>
                    <a:pt x="659" y="117"/>
                    <a:pt x="795" y="131"/>
                    <a:pt x="888" y="136"/>
                  </a:cubicBezTo>
                  <a:cubicBezTo>
                    <a:pt x="922" y="143"/>
                    <a:pt x="959" y="147"/>
                    <a:pt x="998" y="147"/>
                  </a:cubicBezTo>
                  <a:cubicBezTo>
                    <a:pt x="1012" y="147"/>
                    <a:pt x="1027" y="146"/>
                    <a:pt x="1042" y="145"/>
                  </a:cubicBezTo>
                  <a:cubicBezTo>
                    <a:pt x="991" y="126"/>
                    <a:pt x="939" y="122"/>
                    <a:pt x="888" y="117"/>
                  </a:cubicBezTo>
                  <a:lnTo>
                    <a:pt x="519" y="70"/>
                  </a:lnTo>
                  <a:lnTo>
                    <a:pt x="150" y="19"/>
                  </a:lnTo>
                  <a:cubicBezTo>
                    <a:pt x="108" y="10"/>
                    <a:pt x="52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-1214709" y="232899"/>
              <a:ext cx="90355" cy="13064"/>
            </a:xfrm>
            <a:custGeom>
              <a:avLst/>
              <a:gdLst/>
              <a:ahLst/>
              <a:cxnLst/>
              <a:rect l="l" t="t" r="r" b="b"/>
              <a:pathLst>
                <a:path w="944" h="132" extrusionOk="0">
                  <a:moveTo>
                    <a:pt x="1" y="1"/>
                  </a:moveTo>
                  <a:lnTo>
                    <a:pt x="1" y="1"/>
                  </a:lnTo>
                  <a:cubicBezTo>
                    <a:pt x="155" y="34"/>
                    <a:pt x="313" y="62"/>
                    <a:pt x="468" y="80"/>
                  </a:cubicBezTo>
                  <a:cubicBezTo>
                    <a:pt x="626" y="108"/>
                    <a:pt x="785" y="127"/>
                    <a:pt x="944" y="132"/>
                  </a:cubicBezTo>
                  <a:cubicBezTo>
                    <a:pt x="790" y="94"/>
                    <a:pt x="631" y="71"/>
                    <a:pt x="477" y="52"/>
                  </a:cubicBezTo>
                  <a:cubicBezTo>
                    <a:pt x="318" y="24"/>
                    <a:pt x="159" y="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-1152972" y="314744"/>
              <a:ext cx="34457" cy="44041"/>
            </a:xfrm>
            <a:custGeom>
              <a:avLst/>
              <a:gdLst/>
              <a:ahLst/>
              <a:cxnLst/>
              <a:rect l="l" t="t" r="r" b="b"/>
              <a:pathLst>
                <a:path w="360" h="445" extrusionOk="0">
                  <a:moveTo>
                    <a:pt x="360" y="1"/>
                  </a:moveTo>
                  <a:cubicBezTo>
                    <a:pt x="276" y="43"/>
                    <a:pt x="192" y="108"/>
                    <a:pt x="136" y="187"/>
                  </a:cubicBezTo>
                  <a:cubicBezTo>
                    <a:pt x="70" y="257"/>
                    <a:pt x="23" y="346"/>
                    <a:pt x="0" y="444"/>
                  </a:cubicBezTo>
                  <a:cubicBezTo>
                    <a:pt x="47" y="365"/>
                    <a:pt x="103" y="281"/>
                    <a:pt x="159" y="206"/>
                  </a:cubicBezTo>
                  <a:cubicBezTo>
                    <a:pt x="220" y="136"/>
                    <a:pt x="290" y="66"/>
                    <a:pt x="3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-1064914" y="295842"/>
              <a:ext cx="12539" cy="76799"/>
            </a:xfrm>
            <a:custGeom>
              <a:avLst/>
              <a:gdLst/>
              <a:ahLst/>
              <a:cxnLst/>
              <a:rect l="l" t="t" r="r" b="b"/>
              <a:pathLst>
                <a:path w="131" h="776" extrusionOk="0">
                  <a:moveTo>
                    <a:pt x="10" y="0"/>
                  </a:moveTo>
                  <a:cubicBezTo>
                    <a:pt x="0" y="33"/>
                    <a:pt x="0" y="70"/>
                    <a:pt x="0" y="112"/>
                  </a:cubicBezTo>
                  <a:cubicBezTo>
                    <a:pt x="0" y="206"/>
                    <a:pt x="14" y="299"/>
                    <a:pt x="24" y="392"/>
                  </a:cubicBezTo>
                  <a:cubicBezTo>
                    <a:pt x="38" y="486"/>
                    <a:pt x="56" y="579"/>
                    <a:pt x="84" y="663"/>
                  </a:cubicBezTo>
                  <a:cubicBezTo>
                    <a:pt x="89" y="705"/>
                    <a:pt x="108" y="743"/>
                    <a:pt x="126" y="775"/>
                  </a:cubicBezTo>
                  <a:cubicBezTo>
                    <a:pt x="131" y="771"/>
                    <a:pt x="84" y="603"/>
                    <a:pt x="56" y="392"/>
                  </a:cubicBezTo>
                  <a:cubicBezTo>
                    <a:pt x="19" y="173"/>
                    <a:pt x="19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-1052853" y="291685"/>
              <a:ext cx="8519" cy="77689"/>
            </a:xfrm>
            <a:custGeom>
              <a:avLst/>
              <a:gdLst/>
              <a:ahLst/>
              <a:cxnLst/>
              <a:rect l="l" t="t" r="r" b="b"/>
              <a:pathLst>
                <a:path w="89" h="785" extrusionOk="0">
                  <a:moveTo>
                    <a:pt x="5" y="0"/>
                  </a:moveTo>
                  <a:cubicBezTo>
                    <a:pt x="0" y="37"/>
                    <a:pt x="0" y="70"/>
                    <a:pt x="0" y="112"/>
                  </a:cubicBezTo>
                  <a:cubicBezTo>
                    <a:pt x="0" y="182"/>
                    <a:pt x="5" y="285"/>
                    <a:pt x="14" y="392"/>
                  </a:cubicBezTo>
                  <a:cubicBezTo>
                    <a:pt x="28" y="504"/>
                    <a:pt x="38" y="603"/>
                    <a:pt x="56" y="673"/>
                  </a:cubicBezTo>
                  <a:cubicBezTo>
                    <a:pt x="61" y="705"/>
                    <a:pt x="66" y="747"/>
                    <a:pt x="84" y="785"/>
                  </a:cubicBezTo>
                  <a:cubicBezTo>
                    <a:pt x="89" y="775"/>
                    <a:pt x="61" y="607"/>
                    <a:pt x="42" y="392"/>
                  </a:cubicBezTo>
                  <a:cubicBezTo>
                    <a:pt x="24" y="17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-792698" y="203209"/>
              <a:ext cx="76093" cy="39092"/>
            </a:xfrm>
            <a:custGeom>
              <a:avLst/>
              <a:gdLst/>
              <a:ahLst/>
              <a:cxnLst/>
              <a:rect l="l" t="t" r="r" b="b"/>
              <a:pathLst>
                <a:path w="795" h="395" extrusionOk="0">
                  <a:moveTo>
                    <a:pt x="570" y="0"/>
                  </a:moveTo>
                  <a:cubicBezTo>
                    <a:pt x="464" y="0"/>
                    <a:pt x="326" y="25"/>
                    <a:pt x="169" y="114"/>
                  </a:cubicBezTo>
                  <a:lnTo>
                    <a:pt x="1" y="184"/>
                  </a:lnTo>
                  <a:lnTo>
                    <a:pt x="61" y="394"/>
                  </a:lnTo>
                  <a:lnTo>
                    <a:pt x="794" y="44"/>
                  </a:lnTo>
                  <a:cubicBezTo>
                    <a:pt x="794" y="44"/>
                    <a:pt x="710" y="0"/>
                    <a:pt x="57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-792219" y="204793"/>
              <a:ext cx="75136" cy="50473"/>
            </a:xfrm>
            <a:custGeom>
              <a:avLst/>
              <a:gdLst/>
              <a:ahLst/>
              <a:cxnLst/>
              <a:rect l="l" t="t" r="r" b="b"/>
              <a:pathLst>
                <a:path w="785" h="510" extrusionOk="0">
                  <a:moveTo>
                    <a:pt x="620" y="0"/>
                  </a:moveTo>
                  <a:cubicBezTo>
                    <a:pt x="495" y="0"/>
                    <a:pt x="374" y="47"/>
                    <a:pt x="280" y="131"/>
                  </a:cubicBezTo>
                  <a:cubicBezTo>
                    <a:pt x="0" y="360"/>
                    <a:pt x="61" y="509"/>
                    <a:pt x="61" y="509"/>
                  </a:cubicBezTo>
                  <a:lnTo>
                    <a:pt x="168" y="500"/>
                  </a:lnTo>
                  <a:lnTo>
                    <a:pt x="182" y="504"/>
                  </a:lnTo>
                  <a:cubicBezTo>
                    <a:pt x="243" y="383"/>
                    <a:pt x="341" y="271"/>
                    <a:pt x="458" y="201"/>
                  </a:cubicBezTo>
                  <a:cubicBezTo>
                    <a:pt x="481" y="191"/>
                    <a:pt x="505" y="177"/>
                    <a:pt x="528" y="173"/>
                  </a:cubicBezTo>
                  <a:cubicBezTo>
                    <a:pt x="607" y="145"/>
                    <a:pt x="696" y="126"/>
                    <a:pt x="785" y="126"/>
                  </a:cubicBezTo>
                  <a:lnTo>
                    <a:pt x="785" y="28"/>
                  </a:lnTo>
                  <a:cubicBezTo>
                    <a:pt x="730" y="9"/>
                    <a:pt x="675" y="0"/>
                    <a:pt x="6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-942493" y="195886"/>
              <a:ext cx="159270" cy="131033"/>
            </a:xfrm>
            <a:custGeom>
              <a:avLst/>
              <a:gdLst/>
              <a:ahLst/>
              <a:cxnLst/>
              <a:rect l="l" t="t" r="r" b="b"/>
              <a:pathLst>
                <a:path w="1664" h="1324" extrusionOk="0">
                  <a:moveTo>
                    <a:pt x="1390" y="1"/>
                  </a:moveTo>
                  <a:cubicBezTo>
                    <a:pt x="1261" y="1"/>
                    <a:pt x="683" y="216"/>
                    <a:pt x="683" y="216"/>
                  </a:cubicBezTo>
                  <a:lnTo>
                    <a:pt x="262" y="375"/>
                  </a:lnTo>
                  <a:lnTo>
                    <a:pt x="1" y="1005"/>
                  </a:lnTo>
                  <a:lnTo>
                    <a:pt x="6" y="1323"/>
                  </a:lnTo>
                  <a:lnTo>
                    <a:pt x="1664" y="496"/>
                  </a:lnTo>
                  <a:cubicBezTo>
                    <a:pt x="1664" y="496"/>
                    <a:pt x="1608" y="291"/>
                    <a:pt x="1551" y="146"/>
                  </a:cubicBezTo>
                  <a:cubicBezTo>
                    <a:pt x="1500" y="1"/>
                    <a:pt x="1467" y="6"/>
                    <a:pt x="1397" y="1"/>
                  </a:cubicBezTo>
                  <a:cubicBezTo>
                    <a:pt x="1395" y="1"/>
                    <a:pt x="1393" y="1"/>
                    <a:pt x="139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-914257" y="192521"/>
              <a:ext cx="123855" cy="57203"/>
            </a:xfrm>
            <a:custGeom>
              <a:avLst/>
              <a:gdLst/>
              <a:ahLst/>
              <a:cxnLst/>
              <a:rect l="l" t="t" r="r" b="b"/>
              <a:pathLst>
                <a:path w="1294" h="578" extrusionOk="0">
                  <a:moveTo>
                    <a:pt x="1098" y="1"/>
                  </a:moveTo>
                  <a:cubicBezTo>
                    <a:pt x="1091" y="1"/>
                    <a:pt x="1085" y="1"/>
                    <a:pt x="1079" y="3"/>
                  </a:cubicBezTo>
                  <a:cubicBezTo>
                    <a:pt x="967" y="26"/>
                    <a:pt x="388" y="250"/>
                    <a:pt x="388" y="250"/>
                  </a:cubicBezTo>
                  <a:lnTo>
                    <a:pt x="9" y="563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841" y="297"/>
                  </a:lnTo>
                  <a:cubicBezTo>
                    <a:pt x="841" y="297"/>
                    <a:pt x="962" y="81"/>
                    <a:pt x="1096" y="81"/>
                  </a:cubicBezTo>
                  <a:cubicBezTo>
                    <a:pt x="1101" y="81"/>
                    <a:pt x="1106" y="81"/>
                    <a:pt x="1112" y="82"/>
                  </a:cubicBezTo>
                  <a:cubicBezTo>
                    <a:pt x="1252" y="96"/>
                    <a:pt x="1294" y="292"/>
                    <a:pt x="1294" y="292"/>
                  </a:cubicBezTo>
                  <a:cubicBezTo>
                    <a:pt x="1294" y="292"/>
                    <a:pt x="1234" y="1"/>
                    <a:pt x="109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-942014" y="244973"/>
              <a:ext cx="167693" cy="92040"/>
            </a:xfrm>
            <a:custGeom>
              <a:avLst/>
              <a:gdLst/>
              <a:ahLst/>
              <a:cxnLst/>
              <a:rect l="l" t="t" r="r" b="b"/>
              <a:pathLst>
                <a:path w="1752" h="930" extrusionOk="0">
                  <a:moveTo>
                    <a:pt x="1659" y="0"/>
                  </a:moveTo>
                  <a:lnTo>
                    <a:pt x="1" y="822"/>
                  </a:lnTo>
                  <a:lnTo>
                    <a:pt x="131" y="930"/>
                  </a:lnTo>
                  <a:lnTo>
                    <a:pt x="1752" y="98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-978195" y="208851"/>
              <a:ext cx="105574" cy="105499"/>
            </a:xfrm>
            <a:custGeom>
              <a:avLst/>
              <a:gdLst/>
              <a:ahLst/>
              <a:cxnLst/>
              <a:rect l="l" t="t" r="r" b="b"/>
              <a:pathLst>
                <a:path w="1103" h="1066" extrusionOk="0">
                  <a:moveTo>
                    <a:pt x="1031" y="0"/>
                  </a:moveTo>
                  <a:cubicBezTo>
                    <a:pt x="994" y="0"/>
                    <a:pt x="883" y="62"/>
                    <a:pt x="883" y="62"/>
                  </a:cubicBezTo>
                  <a:lnTo>
                    <a:pt x="673" y="155"/>
                  </a:lnTo>
                  <a:cubicBezTo>
                    <a:pt x="673" y="155"/>
                    <a:pt x="435" y="94"/>
                    <a:pt x="359" y="94"/>
                  </a:cubicBezTo>
                  <a:cubicBezTo>
                    <a:pt x="354" y="94"/>
                    <a:pt x="349" y="94"/>
                    <a:pt x="346" y="94"/>
                  </a:cubicBezTo>
                  <a:cubicBezTo>
                    <a:pt x="285" y="108"/>
                    <a:pt x="47" y="417"/>
                    <a:pt x="38" y="445"/>
                  </a:cubicBezTo>
                  <a:cubicBezTo>
                    <a:pt x="38" y="445"/>
                    <a:pt x="0" y="473"/>
                    <a:pt x="5" y="697"/>
                  </a:cubicBezTo>
                  <a:cubicBezTo>
                    <a:pt x="10" y="832"/>
                    <a:pt x="66" y="963"/>
                    <a:pt x="154" y="1066"/>
                  </a:cubicBezTo>
                  <a:lnTo>
                    <a:pt x="421" y="1033"/>
                  </a:lnTo>
                  <a:cubicBezTo>
                    <a:pt x="537" y="1005"/>
                    <a:pt x="654" y="958"/>
                    <a:pt x="762" y="898"/>
                  </a:cubicBezTo>
                  <a:cubicBezTo>
                    <a:pt x="892" y="809"/>
                    <a:pt x="864" y="725"/>
                    <a:pt x="864" y="725"/>
                  </a:cubicBezTo>
                  <a:cubicBezTo>
                    <a:pt x="958" y="674"/>
                    <a:pt x="911" y="533"/>
                    <a:pt x="911" y="533"/>
                  </a:cubicBezTo>
                  <a:cubicBezTo>
                    <a:pt x="981" y="468"/>
                    <a:pt x="1028" y="384"/>
                    <a:pt x="1032" y="291"/>
                  </a:cubicBezTo>
                  <a:lnTo>
                    <a:pt x="1032" y="291"/>
                  </a:lnTo>
                  <a:lnTo>
                    <a:pt x="668" y="412"/>
                  </a:lnTo>
                  <a:lnTo>
                    <a:pt x="1102" y="43"/>
                  </a:lnTo>
                  <a:cubicBezTo>
                    <a:pt x="1102" y="15"/>
                    <a:pt x="1042" y="1"/>
                    <a:pt x="1037" y="1"/>
                  </a:cubicBezTo>
                  <a:cubicBezTo>
                    <a:pt x="1035" y="0"/>
                    <a:pt x="1033" y="0"/>
                    <a:pt x="1031" y="0"/>
                  </a:cubicBezTo>
                  <a:close/>
                </a:path>
              </a:pathLst>
            </a:custGeom>
            <a:solidFill>
              <a:srgbClr val="EDA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-940674" y="224586"/>
              <a:ext cx="26896" cy="11183"/>
            </a:xfrm>
            <a:custGeom>
              <a:avLst/>
              <a:gdLst/>
              <a:ahLst/>
              <a:cxnLst/>
              <a:rect l="l" t="t" r="r" b="b"/>
              <a:pathLst>
                <a:path w="281" h="113" extrusionOk="0">
                  <a:moveTo>
                    <a:pt x="281" y="1"/>
                  </a:moveTo>
                  <a:cubicBezTo>
                    <a:pt x="229" y="1"/>
                    <a:pt x="173" y="20"/>
                    <a:pt x="136" y="48"/>
                  </a:cubicBezTo>
                  <a:cubicBezTo>
                    <a:pt x="85" y="62"/>
                    <a:pt x="38" y="85"/>
                    <a:pt x="1" y="113"/>
                  </a:cubicBezTo>
                  <a:cubicBezTo>
                    <a:pt x="52" y="108"/>
                    <a:pt x="99" y="94"/>
                    <a:pt x="145" y="71"/>
                  </a:cubicBezTo>
                  <a:cubicBezTo>
                    <a:pt x="192" y="52"/>
                    <a:pt x="239" y="29"/>
                    <a:pt x="281" y="1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-909375" y="261006"/>
              <a:ext cx="18856" cy="9996"/>
            </a:xfrm>
            <a:custGeom>
              <a:avLst/>
              <a:gdLst/>
              <a:ahLst/>
              <a:cxnLst/>
              <a:rect l="l" t="t" r="r" b="b"/>
              <a:pathLst>
                <a:path w="197" h="101" extrusionOk="0">
                  <a:moveTo>
                    <a:pt x="190" y="1"/>
                  </a:moveTo>
                  <a:cubicBezTo>
                    <a:pt x="180" y="1"/>
                    <a:pt x="139" y="14"/>
                    <a:pt x="94" y="34"/>
                  </a:cubicBezTo>
                  <a:cubicBezTo>
                    <a:pt x="43" y="67"/>
                    <a:pt x="1" y="95"/>
                    <a:pt x="5" y="100"/>
                  </a:cubicBezTo>
                  <a:cubicBezTo>
                    <a:pt x="5" y="100"/>
                    <a:pt x="6" y="101"/>
                    <a:pt x="7" y="101"/>
                  </a:cubicBezTo>
                  <a:cubicBezTo>
                    <a:pt x="17" y="101"/>
                    <a:pt x="59" y="88"/>
                    <a:pt x="103" y="67"/>
                  </a:cubicBezTo>
                  <a:cubicBezTo>
                    <a:pt x="159" y="34"/>
                    <a:pt x="197" y="6"/>
                    <a:pt x="192" y="2"/>
                  </a:cubicBezTo>
                  <a:cubicBezTo>
                    <a:pt x="192" y="1"/>
                    <a:pt x="191" y="1"/>
                    <a:pt x="190" y="1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-909375" y="280403"/>
              <a:ext cx="15314" cy="8214"/>
            </a:xfrm>
            <a:custGeom>
              <a:avLst/>
              <a:gdLst/>
              <a:ahLst/>
              <a:cxnLst/>
              <a:rect l="l" t="t" r="r" b="b"/>
              <a:pathLst>
                <a:path w="160" h="83" extrusionOk="0">
                  <a:moveTo>
                    <a:pt x="142" y="0"/>
                  </a:moveTo>
                  <a:cubicBezTo>
                    <a:pt x="128" y="0"/>
                    <a:pt x="100" y="7"/>
                    <a:pt x="71" y="25"/>
                  </a:cubicBezTo>
                  <a:cubicBezTo>
                    <a:pt x="29" y="49"/>
                    <a:pt x="1" y="72"/>
                    <a:pt x="5" y="81"/>
                  </a:cubicBezTo>
                  <a:cubicBezTo>
                    <a:pt x="5" y="82"/>
                    <a:pt x="6" y="82"/>
                    <a:pt x="7" y="82"/>
                  </a:cubicBezTo>
                  <a:cubicBezTo>
                    <a:pt x="15" y="82"/>
                    <a:pt x="49" y="70"/>
                    <a:pt x="89" y="58"/>
                  </a:cubicBezTo>
                  <a:cubicBezTo>
                    <a:pt x="127" y="35"/>
                    <a:pt x="159" y="11"/>
                    <a:pt x="150" y="2"/>
                  </a:cubicBezTo>
                  <a:cubicBezTo>
                    <a:pt x="149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-913395" y="199647"/>
              <a:ext cx="139074" cy="55125"/>
            </a:xfrm>
            <a:custGeom>
              <a:avLst/>
              <a:gdLst/>
              <a:ahLst/>
              <a:cxnLst/>
              <a:rect l="l" t="t" r="r" b="b"/>
              <a:pathLst>
                <a:path w="1453" h="557" extrusionOk="0">
                  <a:moveTo>
                    <a:pt x="1103" y="1"/>
                  </a:moveTo>
                  <a:cubicBezTo>
                    <a:pt x="1093" y="1"/>
                    <a:pt x="1079" y="10"/>
                    <a:pt x="1070" y="10"/>
                  </a:cubicBezTo>
                  <a:cubicBezTo>
                    <a:pt x="986" y="38"/>
                    <a:pt x="916" y="94"/>
                    <a:pt x="869" y="164"/>
                  </a:cubicBezTo>
                  <a:cubicBezTo>
                    <a:pt x="856" y="182"/>
                    <a:pt x="843" y="203"/>
                    <a:pt x="834" y="221"/>
                  </a:cubicBezTo>
                  <a:lnTo>
                    <a:pt x="834" y="221"/>
                  </a:lnTo>
                  <a:cubicBezTo>
                    <a:pt x="601" y="300"/>
                    <a:pt x="392" y="374"/>
                    <a:pt x="239" y="430"/>
                  </a:cubicBezTo>
                  <a:lnTo>
                    <a:pt x="66" y="491"/>
                  </a:lnTo>
                  <a:cubicBezTo>
                    <a:pt x="43" y="505"/>
                    <a:pt x="19" y="510"/>
                    <a:pt x="0" y="524"/>
                  </a:cubicBezTo>
                  <a:cubicBezTo>
                    <a:pt x="19" y="514"/>
                    <a:pt x="43" y="510"/>
                    <a:pt x="66" y="505"/>
                  </a:cubicBezTo>
                  <a:lnTo>
                    <a:pt x="248" y="444"/>
                  </a:lnTo>
                  <a:cubicBezTo>
                    <a:pt x="397" y="398"/>
                    <a:pt x="608" y="328"/>
                    <a:pt x="841" y="248"/>
                  </a:cubicBezTo>
                  <a:lnTo>
                    <a:pt x="846" y="248"/>
                  </a:lnTo>
                  <a:lnTo>
                    <a:pt x="846" y="243"/>
                  </a:lnTo>
                  <a:cubicBezTo>
                    <a:pt x="860" y="220"/>
                    <a:pt x="879" y="201"/>
                    <a:pt x="888" y="183"/>
                  </a:cubicBezTo>
                  <a:cubicBezTo>
                    <a:pt x="930" y="117"/>
                    <a:pt x="995" y="66"/>
                    <a:pt x="1070" y="38"/>
                  </a:cubicBezTo>
                  <a:cubicBezTo>
                    <a:pt x="1079" y="34"/>
                    <a:pt x="1088" y="32"/>
                    <a:pt x="1098" y="32"/>
                  </a:cubicBezTo>
                  <a:cubicBezTo>
                    <a:pt x="1122" y="32"/>
                    <a:pt x="1146" y="44"/>
                    <a:pt x="1163" y="61"/>
                  </a:cubicBezTo>
                  <a:cubicBezTo>
                    <a:pt x="1191" y="85"/>
                    <a:pt x="1210" y="113"/>
                    <a:pt x="1229" y="141"/>
                  </a:cubicBezTo>
                  <a:cubicBezTo>
                    <a:pt x="1280" y="243"/>
                    <a:pt x="1318" y="342"/>
                    <a:pt x="1350" y="454"/>
                  </a:cubicBezTo>
                  <a:lnTo>
                    <a:pt x="1425" y="533"/>
                  </a:lnTo>
                  <a:cubicBezTo>
                    <a:pt x="1444" y="552"/>
                    <a:pt x="1453" y="556"/>
                    <a:pt x="1453" y="556"/>
                  </a:cubicBezTo>
                  <a:cubicBezTo>
                    <a:pt x="1453" y="552"/>
                    <a:pt x="1448" y="547"/>
                    <a:pt x="1439" y="524"/>
                  </a:cubicBezTo>
                  <a:lnTo>
                    <a:pt x="1369" y="440"/>
                  </a:lnTo>
                  <a:lnTo>
                    <a:pt x="1369" y="444"/>
                  </a:lnTo>
                  <a:cubicBezTo>
                    <a:pt x="1346" y="337"/>
                    <a:pt x="1308" y="225"/>
                    <a:pt x="1257" y="127"/>
                  </a:cubicBezTo>
                  <a:cubicBezTo>
                    <a:pt x="1238" y="94"/>
                    <a:pt x="1215" y="66"/>
                    <a:pt x="1191" y="38"/>
                  </a:cubicBezTo>
                  <a:lnTo>
                    <a:pt x="1168" y="19"/>
                  </a:lnTo>
                  <a:cubicBezTo>
                    <a:pt x="1159" y="19"/>
                    <a:pt x="1149" y="15"/>
                    <a:pt x="1140" y="10"/>
                  </a:cubicBezTo>
                  <a:cubicBezTo>
                    <a:pt x="1126" y="1"/>
                    <a:pt x="1117" y="1"/>
                    <a:pt x="1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-941153" y="242202"/>
              <a:ext cx="157451" cy="84221"/>
            </a:xfrm>
            <a:custGeom>
              <a:avLst/>
              <a:gdLst/>
              <a:ahLst/>
              <a:cxnLst/>
              <a:rect l="l" t="t" r="r" b="b"/>
              <a:pathLst>
                <a:path w="1645" h="851" extrusionOk="0">
                  <a:moveTo>
                    <a:pt x="1645" y="0"/>
                  </a:moveTo>
                  <a:cubicBezTo>
                    <a:pt x="1617" y="5"/>
                    <a:pt x="1594" y="10"/>
                    <a:pt x="1580" y="24"/>
                  </a:cubicBezTo>
                  <a:cubicBezTo>
                    <a:pt x="1533" y="47"/>
                    <a:pt x="1477" y="75"/>
                    <a:pt x="1402" y="108"/>
                  </a:cubicBezTo>
                  <a:cubicBezTo>
                    <a:pt x="1248" y="178"/>
                    <a:pt x="1038" y="285"/>
                    <a:pt x="809" y="402"/>
                  </a:cubicBezTo>
                  <a:cubicBezTo>
                    <a:pt x="585" y="519"/>
                    <a:pt x="379" y="631"/>
                    <a:pt x="234" y="710"/>
                  </a:cubicBezTo>
                  <a:cubicBezTo>
                    <a:pt x="164" y="752"/>
                    <a:pt x="104" y="785"/>
                    <a:pt x="62" y="808"/>
                  </a:cubicBezTo>
                  <a:cubicBezTo>
                    <a:pt x="38" y="822"/>
                    <a:pt x="15" y="832"/>
                    <a:pt x="1" y="850"/>
                  </a:cubicBezTo>
                  <a:cubicBezTo>
                    <a:pt x="24" y="846"/>
                    <a:pt x="38" y="832"/>
                    <a:pt x="62" y="822"/>
                  </a:cubicBezTo>
                  <a:lnTo>
                    <a:pt x="239" y="734"/>
                  </a:lnTo>
                  <a:lnTo>
                    <a:pt x="823" y="430"/>
                  </a:lnTo>
                  <a:lnTo>
                    <a:pt x="1407" y="126"/>
                  </a:lnTo>
                  <a:lnTo>
                    <a:pt x="1580" y="33"/>
                  </a:lnTo>
                  <a:cubicBezTo>
                    <a:pt x="1603" y="28"/>
                    <a:pt x="1626" y="10"/>
                    <a:pt x="16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-906217" y="255761"/>
              <a:ext cx="83176" cy="79471"/>
            </a:xfrm>
            <a:custGeom>
              <a:avLst/>
              <a:gdLst/>
              <a:ahLst/>
              <a:cxnLst/>
              <a:rect l="l" t="t" r="r" b="b"/>
              <a:pathLst>
                <a:path w="869" h="803" extrusionOk="0">
                  <a:moveTo>
                    <a:pt x="266" y="0"/>
                  </a:moveTo>
                  <a:cubicBezTo>
                    <a:pt x="233" y="0"/>
                    <a:pt x="202" y="38"/>
                    <a:pt x="210" y="92"/>
                  </a:cubicBezTo>
                  <a:cubicBezTo>
                    <a:pt x="220" y="116"/>
                    <a:pt x="224" y="209"/>
                    <a:pt x="224" y="209"/>
                  </a:cubicBezTo>
                  <a:cubicBezTo>
                    <a:pt x="224" y="209"/>
                    <a:pt x="217" y="200"/>
                    <a:pt x="200" y="200"/>
                  </a:cubicBezTo>
                  <a:cubicBezTo>
                    <a:pt x="187" y="200"/>
                    <a:pt x="169" y="205"/>
                    <a:pt x="145" y="223"/>
                  </a:cubicBezTo>
                  <a:cubicBezTo>
                    <a:pt x="131" y="265"/>
                    <a:pt x="117" y="312"/>
                    <a:pt x="108" y="349"/>
                  </a:cubicBezTo>
                  <a:lnTo>
                    <a:pt x="0" y="419"/>
                  </a:lnTo>
                  <a:cubicBezTo>
                    <a:pt x="0" y="466"/>
                    <a:pt x="0" y="508"/>
                    <a:pt x="14" y="555"/>
                  </a:cubicBezTo>
                  <a:cubicBezTo>
                    <a:pt x="24" y="597"/>
                    <a:pt x="47" y="629"/>
                    <a:pt x="84" y="653"/>
                  </a:cubicBezTo>
                  <a:cubicBezTo>
                    <a:pt x="98" y="666"/>
                    <a:pt x="274" y="803"/>
                    <a:pt x="336" y="803"/>
                  </a:cubicBezTo>
                  <a:cubicBezTo>
                    <a:pt x="338" y="803"/>
                    <a:pt x="339" y="802"/>
                    <a:pt x="341" y="802"/>
                  </a:cubicBezTo>
                  <a:cubicBezTo>
                    <a:pt x="397" y="788"/>
                    <a:pt x="435" y="737"/>
                    <a:pt x="435" y="718"/>
                  </a:cubicBezTo>
                  <a:cubicBezTo>
                    <a:pt x="435" y="699"/>
                    <a:pt x="514" y="718"/>
                    <a:pt x="556" y="676"/>
                  </a:cubicBezTo>
                  <a:cubicBezTo>
                    <a:pt x="598" y="639"/>
                    <a:pt x="598" y="629"/>
                    <a:pt x="603" y="620"/>
                  </a:cubicBezTo>
                  <a:cubicBezTo>
                    <a:pt x="603" y="606"/>
                    <a:pt x="696" y="578"/>
                    <a:pt x="724" y="550"/>
                  </a:cubicBezTo>
                  <a:cubicBezTo>
                    <a:pt x="752" y="513"/>
                    <a:pt x="747" y="489"/>
                    <a:pt x="747" y="489"/>
                  </a:cubicBezTo>
                  <a:cubicBezTo>
                    <a:pt x="747" y="489"/>
                    <a:pt x="832" y="470"/>
                    <a:pt x="846" y="414"/>
                  </a:cubicBezTo>
                  <a:cubicBezTo>
                    <a:pt x="864" y="382"/>
                    <a:pt x="869" y="344"/>
                    <a:pt x="864" y="312"/>
                  </a:cubicBezTo>
                  <a:lnTo>
                    <a:pt x="855" y="251"/>
                  </a:lnTo>
                  <a:lnTo>
                    <a:pt x="785" y="288"/>
                  </a:lnTo>
                  <a:lnTo>
                    <a:pt x="645" y="218"/>
                  </a:lnTo>
                  <a:cubicBezTo>
                    <a:pt x="649" y="218"/>
                    <a:pt x="557" y="85"/>
                    <a:pt x="502" y="85"/>
                  </a:cubicBezTo>
                  <a:cubicBezTo>
                    <a:pt x="498" y="85"/>
                    <a:pt x="494" y="86"/>
                    <a:pt x="491" y="87"/>
                  </a:cubicBezTo>
                  <a:cubicBezTo>
                    <a:pt x="491" y="87"/>
                    <a:pt x="411" y="97"/>
                    <a:pt x="421" y="172"/>
                  </a:cubicBezTo>
                  <a:lnTo>
                    <a:pt x="435" y="246"/>
                  </a:lnTo>
                  <a:cubicBezTo>
                    <a:pt x="435" y="246"/>
                    <a:pt x="336" y="87"/>
                    <a:pt x="322" y="55"/>
                  </a:cubicBezTo>
                  <a:cubicBezTo>
                    <a:pt x="310" y="16"/>
                    <a:pt x="287" y="0"/>
                    <a:pt x="266" y="0"/>
                  </a:cubicBezTo>
                  <a:close/>
                </a:path>
              </a:pathLst>
            </a:custGeom>
            <a:solidFill>
              <a:srgbClr val="EDA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-867356" y="275950"/>
              <a:ext cx="26034" cy="25039"/>
            </a:xfrm>
            <a:custGeom>
              <a:avLst/>
              <a:gdLst/>
              <a:ahLst/>
              <a:cxnLst/>
              <a:rect l="l" t="t" r="r" b="b"/>
              <a:pathLst>
                <a:path w="272" h="25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57" y="117"/>
                    <a:pt x="155" y="206"/>
                    <a:pt x="271" y="252"/>
                  </a:cubicBezTo>
                  <a:lnTo>
                    <a:pt x="131" y="131"/>
                  </a:lnTo>
                  <a:cubicBezTo>
                    <a:pt x="59" y="68"/>
                    <a:pt x="8" y="0"/>
                    <a:pt x="1" y="0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-884298" y="276840"/>
              <a:ext cx="24216" cy="32461"/>
            </a:xfrm>
            <a:custGeom>
              <a:avLst/>
              <a:gdLst/>
              <a:ahLst/>
              <a:cxnLst/>
              <a:rect l="l" t="t" r="r" b="b"/>
              <a:pathLst>
                <a:path w="253" h="328" extrusionOk="0">
                  <a:moveTo>
                    <a:pt x="0" y="1"/>
                  </a:moveTo>
                  <a:cubicBezTo>
                    <a:pt x="19" y="61"/>
                    <a:pt x="51" y="127"/>
                    <a:pt x="98" y="178"/>
                  </a:cubicBezTo>
                  <a:cubicBezTo>
                    <a:pt x="140" y="239"/>
                    <a:pt x="192" y="290"/>
                    <a:pt x="252" y="328"/>
                  </a:cubicBezTo>
                  <a:cubicBezTo>
                    <a:pt x="210" y="271"/>
                    <a:pt x="168" y="215"/>
                    <a:pt x="121" y="164"/>
                  </a:cubicBezTo>
                  <a:cubicBezTo>
                    <a:pt x="89" y="103"/>
                    <a:pt x="47" y="52"/>
                    <a:pt x="0" y="1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-895975" y="289805"/>
              <a:ext cx="25556" cy="29888"/>
            </a:xfrm>
            <a:custGeom>
              <a:avLst/>
              <a:gdLst/>
              <a:ahLst/>
              <a:cxnLst/>
              <a:rect l="l" t="t" r="r" b="b"/>
              <a:pathLst>
                <a:path w="267" h="302" extrusionOk="0">
                  <a:moveTo>
                    <a:pt x="5" y="0"/>
                  </a:moveTo>
                  <a:cubicBezTo>
                    <a:pt x="1" y="0"/>
                    <a:pt x="1" y="24"/>
                    <a:pt x="5" y="66"/>
                  </a:cubicBezTo>
                  <a:cubicBezTo>
                    <a:pt x="19" y="112"/>
                    <a:pt x="43" y="159"/>
                    <a:pt x="75" y="201"/>
                  </a:cubicBezTo>
                  <a:cubicBezTo>
                    <a:pt x="113" y="243"/>
                    <a:pt x="159" y="271"/>
                    <a:pt x="206" y="290"/>
                  </a:cubicBezTo>
                  <a:cubicBezTo>
                    <a:pt x="233" y="297"/>
                    <a:pt x="253" y="301"/>
                    <a:pt x="262" y="301"/>
                  </a:cubicBezTo>
                  <a:cubicBezTo>
                    <a:pt x="265" y="301"/>
                    <a:pt x="267" y="301"/>
                    <a:pt x="267" y="299"/>
                  </a:cubicBezTo>
                  <a:cubicBezTo>
                    <a:pt x="211" y="271"/>
                    <a:pt x="150" y="234"/>
                    <a:pt x="99" y="183"/>
                  </a:cubicBezTo>
                  <a:cubicBezTo>
                    <a:pt x="57" y="126"/>
                    <a:pt x="29" y="66"/>
                    <a:pt x="5" y="0"/>
                  </a:cubicBezTo>
                  <a:close/>
                </a:path>
              </a:pathLst>
            </a:custGeom>
            <a:solidFill>
              <a:srgbClr val="D68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9"/>
          <p:cNvGrpSpPr/>
          <p:nvPr/>
        </p:nvGrpSpPr>
        <p:grpSpPr>
          <a:xfrm>
            <a:off x="7299082" y="3786354"/>
            <a:ext cx="1039369" cy="813214"/>
            <a:chOff x="285157" y="943279"/>
            <a:chExt cx="1039369" cy="813214"/>
          </a:xfrm>
        </p:grpSpPr>
        <p:sp>
          <p:nvSpPr>
            <p:cNvPr id="439" name="Google Shape;439;p9"/>
            <p:cNvSpPr/>
            <p:nvPr/>
          </p:nvSpPr>
          <p:spPr>
            <a:xfrm>
              <a:off x="285157" y="1061247"/>
              <a:ext cx="1039369" cy="48593"/>
            </a:xfrm>
            <a:custGeom>
              <a:avLst/>
              <a:gdLst/>
              <a:ahLst/>
              <a:cxnLst/>
              <a:rect l="l" t="t" r="r" b="b"/>
              <a:pathLst>
                <a:path w="10859" h="491" extrusionOk="0">
                  <a:moveTo>
                    <a:pt x="0" y="0"/>
                  </a:moveTo>
                  <a:lnTo>
                    <a:pt x="0" y="491"/>
                  </a:lnTo>
                  <a:lnTo>
                    <a:pt x="10859" y="491"/>
                  </a:lnTo>
                  <a:lnTo>
                    <a:pt x="1085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332919" y="1109740"/>
              <a:ext cx="34075" cy="646753"/>
            </a:xfrm>
            <a:custGeom>
              <a:avLst/>
              <a:gdLst/>
              <a:ahLst/>
              <a:cxnLst/>
              <a:rect l="l" t="t" r="r" b="b"/>
              <a:pathLst>
                <a:path w="356" h="6535" extrusionOk="0">
                  <a:moveTo>
                    <a:pt x="1" y="1"/>
                  </a:moveTo>
                  <a:lnTo>
                    <a:pt x="1" y="6535"/>
                  </a:lnTo>
                  <a:lnTo>
                    <a:pt x="356" y="6535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190820" y="1109740"/>
              <a:ext cx="34553" cy="646753"/>
            </a:xfrm>
            <a:custGeom>
              <a:avLst/>
              <a:gdLst/>
              <a:ahLst/>
              <a:cxnLst/>
              <a:rect l="l" t="t" r="r" b="b"/>
              <a:pathLst>
                <a:path w="361" h="6535" extrusionOk="0">
                  <a:moveTo>
                    <a:pt x="0" y="1"/>
                  </a:moveTo>
                  <a:lnTo>
                    <a:pt x="0" y="6535"/>
                  </a:lnTo>
                  <a:lnTo>
                    <a:pt x="360" y="6535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366516" y="1263237"/>
              <a:ext cx="824872" cy="266816"/>
            </a:xfrm>
            <a:custGeom>
              <a:avLst/>
              <a:gdLst/>
              <a:ahLst/>
              <a:cxnLst/>
              <a:rect l="l" t="t" r="r" b="b"/>
              <a:pathLst>
                <a:path w="8618" h="2696" extrusionOk="0">
                  <a:moveTo>
                    <a:pt x="0" y="0"/>
                  </a:moveTo>
                  <a:lnTo>
                    <a:pt x="0" y="2695"/>
                  </a:lnTo>
                  <a:lnTo>
                    <a:pt x="8617" y="2695"/>
                  </a:lnTo>
                  <a:lnTo>
                    <a:pt x="861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366899" y="1157838"/>
              <a:ext cx="824010" cy="37509"/>
            </a:xfrm>
            <a:custGeom>
              <a:avLst/>
              <a:gdLst/>
              <a:ahLst/>
              <a:cxnLst/>
              <a:rect l="l" t="t" r="r" b="b"/>
              <a:pathLst>
                <a:path w="8609" h="379" extrusionOk="0">
                  <a:moveTo>
                    <a:pt x="1" y="1"/>
                  </a:moveTo>
                  <a:lnTo>
                    <a:pt x="1" y="379"/>
                  </a:lnTo>
                  <a:lnTo>
                    <a:pt x="8608" y="379"/>
                  </a:lnTo>
                  <a:lnTo>
                    <a:pt x="86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566274" y="977620"/>
              <a:ext cx="426123" cy="180814"/>
            </a:xfrm>
            <a:custGeom>
              <a:avLst/>
              <a:gdLst/>
              <a:ahLst/>
              <a:cxnLst/>
              <a:rect l="l" t="t" r="r" b="b"/>
              <a:pathLst>
                <a:path w="4452" h="1827" extrusionOk="0">
                  <a:moveTo>
                    <a:pt x="99" y="0"/>
                  </a:moveTo>
                  <a:cubicBezTo>
                    <a:pt x="43" y="0"/>
                    <a:pt x="1" y="42"/>
                    <a:pt x="1" y="98"/>
                  </a:cubicBezTo>
                  <a:lnTo>
                    <a:pt x="1" y="1728"/>
                  </a:lnTo>
                  <a:cubicBezTo>
                    <a:pt x="1" y="1784"/>
                    <a:pt x="48" y="1826"/>
                    <a:pt x="99" y="1826"/>
                  </a:cubicBezTo>
                  <a:lnTo>
                    <a:pt x="4349" y="1826"/>
                  </a:lnTo>
                  <a:cubicBezTo>
                    <a:pt x="4410" y="1826"/>
                    <a:pt x="4452" y="1779"/>
                    <a:pt x="4452" y="1728"/>
                  </a:cubicBezTo>
                  <a:lnTo>
                    <a:pt x="4452" y="98"/>
                  </a:lnTo>
                  <a:cubicBezTo>
                    <a:pt x="4452" y="42"/>
                    <a:pt x="4405" y="0"/>
                    <a:pt x="434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66274" y="977620"/>
              <a:ext cx="426123" cy="180814"/>
            </a:xfrm>
            <a:custGeom>
              <a:avLst/>
              <a:gdLst/>
              <a:ahLst/>
              <a:cxnLst/>
              <a:rect l="l" t="t" r="r" b="b"/>
              <a:pathLst>
                <a:path w="4452" h="1827" extrusionOk="0">
                  <a:moveTo>
                    <a:pt x="99" y="0"/>
                  </a:moveTo>
                  <a:cubicBezTo>
                    <a:pt x="43" y="0"/>
                    <a:pt x="1" y="42"/>
                    <a:pt x="1" y="98"/>
                  </a:cubicBezTo>
                  <a:lnTo>
                    <a:pt x="1" y="1728"/>
                  </a:lnTo>
                  <a:cubicBezTo>
                    <a:pt x="1" y="1784"/>
                    <a:pt x="48" y="1826"/>
                    <a:pt x="99" y="1826"/>
                  </a:cubicBezTo>
                  <a:lnTo>
                    <a:pt x="4349" y="1826"/>
                  </a:lnTo>
                  <a:cubicBezTo>
                    <a:pt x="4410" y="1826"/>
                    <a:pt x="4452" y="1779"/>
                    <a:pt x="4452" y="1728"/>
                  </a:cubicBezTo>
                  <a:lnTo>
                    <a:pt x="4452" y="98"/>
                  </a:lnTo>
                  <a:cubicBezTo>
                    <a:pt x="4452" y="42"/>
                    <a:pt x="4405" y="0"/>
                    <a:pt x="434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66274" y="977620"/>
              <a:ext cx="426123" cy="180814"/>
            </a:xfrm>
            <a:custGeom>
              <a:avLst/>
              <a:gdLst/>
              <a:ahLst/>
              <a:cxnLst/>
              <a:rect l="l" t="t" r="r" b="b"/>
              <a:pathLst>
                <a:path w="4452" h="1827" extrusionOk="0">
                  <a:moveTo>
                    <a:pt x="99" y="0"/>
                  </a:moveTo>
                  <a:cubicBezTo>
                    <a:pt x="43" y="0"/>
                    <a:pt x="1" y="42"/>
                    <a:pt x="1" y="98"/>
                  </a:cubicBezTo>
                  <a:lnTo>
                    <a:pt x="1" y="1728"/>
                  </a:lnTo>
                  <a:cubicBezTo>
                    <a:pt x="1" y="1784"/>
                    <a:pt x="48" y="1826"/>
                    <a:pt x="99" y="1826"/>
                  </a:cubicBezTo>
                  <a:lnTo>
                    <a:pt x="4349" y="1826"/>
                  </a:lnTo>
                  <a:cubicBezTo>
                    <a:pt x="4410" y="1826"/>
                    <a:pt x="4452" y="1779"/>
                    <a:pt x="4452" y="1728"/>
                  </a:cubicBezTo>
                  <a:lnTo>
                    <a:pt x="4452" y="98"/>
                  </a:lnTo>
                  <a:cubicBezTo>
                    <a:pt x="4452" y="42"/>
                    <a:pt x="4405" y="0"/>
                    <a:pt x="43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50194" y="1339045"/>
              <a:ext cx="451583" cy="103124"/>
            </a:xfrm>
            <a:custGeom>
              <a:avLst/>
              <a:gdLst/>
              <a:ahLst/>
              <a:cxnLst/>
              <a:rect l="l" t="t" r="r" b="b"/>
              <a:pathLst>
                <a:path w="4718" h="1042" extrusionOk="0">
                  <a:moveTo>
                    <a:pt x="519" y="0"/>
                  </a:moveTo>
                  <a:cubicBezTo>
                    <a:pt x="234" y="0"/>
                    <a:pt x="1" y="234"/>
                    <a:pt x="1" y="523"/>
                  </a:cubicBezTo>
                  <a:cubicBezTo>
                    <a:pt x="1" y="808"/>
                    <a:pt x="234" y="1042"/>
                    <a:pt x="519" y="1042"/>
                  </a:cubicBezTo>
                  <a:lnTo>
                    <a:pt x="4199" y="1042"/>
                  </a:lnTo>
                  <a:cubicBezTo>
                    <a:pt x="4484" y="1042"/>
                    <a:pt x="4718" y="808"/>
                    <a:pt x="4718" y="523"/>
                  </a:cubicBezTo>
                  <a:cubicBezTo>
                    <a:pt x="4718" y="234"/>
                    <a:pt x="4484" y="0"/>
                    <a:pt x="419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50194" y="1339045"/>
              <a:ext cx="451583" cy="103124"/>
            </a:xfrm>
            <a:custGeom>
              <a:avLst/>
              <a:gdLst/>
              <a:ahLst/>
              <a:cxnLst/>
              <a:rect l="l" t="t" r="r" b="b"/>
              <a:pathLst>
                <a:path w="4718" h="1042" extrusionOk="0">
                  <a:moveTo>
                    <a:pt x="519" y="0"/>
                  </a:moveTo>
                  <a:cubicBezTo>
                    <a:pt x="234" y="0"/>
                    <a:pt x="1" y="234"/>
                    <a:pt x="1" y="523"/>
                  </a:cubicBezTo>
                  <a:cubicBezTo>
                    <a:pt x="1" y="808"/>
                    <a:pt x="234" y="1042"/>
                    <a:pt x="519" y="1042"/>
                  </a:cubicBezTo>
                  <a:lnTo>
                    <a:pt x="4199" y="1042"/>
                  </a:lnTo>
                  <a:cubicBezTo>
                    <a:pt x="4484" y="1042"/>
                    <a:pt x="4718" y="808"/>
                    <a:pt x="4718" y="523"/>
                  </a:cubicBezTo>
                  <a:cubicBezTo>
                    <a:pt x="4718" y="234"/>
                    <a:pt x="4484" y="0"/>
                    <a:pt x="41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90491" y="946149"/>
              <a:ext cx="26896" cy="809950"/>
            </a:xfrm>
            <a:custGeom>
              <a:avLst/>
              <a:gdLst/>
              <a:ahLst/>
              <a:cxnLst/>
              <a:rect l="l" t="t" r="r" b="b"/>
              <a:pathLst>
                <a:path w="281" h="8184" extrusionOk="0">
                  <a:moveTo>
                    <a:pt x="140" y="0"/>
                  </a:moveTo>
                  <a:cubicBezTo>
                    <a:pt x="61" y="0"/>
                    <a:pt x="0" y="66"/>
                    <a:pt x="0" y="141"/>
                  </a:cubicBezTo>
                  <a:lnTo>
                    <a:pt x="0" y="8183"/>
                  </a:lnTo>
                  <a:lnTo>
                    <a:pt x="280" y="8183"/>
                  </a:lnTo>
                  <a:lnTo>
                    <a:pt x="280" y="141"/>
                  </a:lnTo>
                  <a:cubicBezTo>
                    <a:pt x="280" y="66"/>
                    <a:pt x="215" y="0"/>
                    <a:pt x="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90012" y="943279"/>
              <a:ext cx="29576" cy="812820"/>
            </a:xfrm>
            <a:custGeom>
              <a:avLst/>
              <a:gdLst/>
              <a:ahLst/>
              <a:cxnLst/>
              <a:rect l="l" t="t" r="r" b="b"/>
              <a:pathLst>
                <a:path w="309" h="8213" extrusionOk="0">
                  <a:moveTo>
                    <a:pt x="155" y="0"/>
                  </a:moveTo>
                  <a:cubicBezTo>
                    <a:pt x="103" y="0"/>
                    <a:pt x="54" y="26"/>
                    <a:pt x="24" y="71"/>
                  </a:cubicBezTo>
                  <a:cubicBezTo>
                    <a:pt x="5" y="99"/>
                    <a:pt x="0" y="128"/>
                    <a:pt x="0" y="165"/>
                  </a:cubicBezTo>
                  <a:lnTo>
                    <a:pt x="0" y="800"/>
                  </a:lnTo>
                  <a:lnTo>
                    <a:pt x="0" y="1515"/>
                  </a:lnTo>
                  <a:lnTo>
                    <a:pt x="0" y="2874"/>
                  </a:lnTo>
                  <a:lnTo>
                    <a:pt x="0" y="5274"/>
                  </a:lnTo>
                  <a:cubicBezTo>
                    <a:pt x="0" y="6699"/>
                    <a:pt x="5" y="7740"/>
                    <a:pt x="5" y="8193"/>
                  </a:cubicBezTo>
                  <a:lnTo>
                    <a:pt x="5" y="8198"/>
                  </a:lnTo>
                  <a:lnTo>
                    <a:pt x="10" y="8203"/>
                  </a:lnTo>
                  <a:cubicBezTo>
                    <a:pt x="10" y="7754"/>
                    <a:pt x="10" y="6708"/>
                    <a:pt x="14" y="5284"/>
                  </a:cubicBezTo>
                  <a:lnTo>
                    <a:pt x="14" y="2883"/>
                  </a:lnTo>
                  <a:lnTo>
                    <a:pt x="14" y="1524"/>
                  </a:lnTo>
                  <a:lnTo>
                    <a:pt x="14" y="174"/>
                  </a:lnTo>
                  <a:cubicBezTo>
                    <a:pt x="14" y="146"/>
                    <a:pt x="24" y="118"/>
                    <a:pt x="38" y="95"/>
                  </a:cubicBezTo>
                  <a:cubicBezTo>
                    <a:pt x="62" y="55"/>
                    <a:pt x="102" y="36"/>
                    <a:pt x="144" y="36"/>
                  </a:cubicBezTo>
                  <a:cubicBezTo>
                    <a:pt x="166" y="36"/>
                    <a:pt x="189" y="41"/>
                    <a:pt x="211" y="53"/>
                  </a:cubicBezTo>
                  <a:cubicBezTo>
                    <a:pt x="239" y="71"/>
                    <a:pt x="262" y="99"/>
                    <a:pt x="267" y="132"/>
                  </a:cubicBezTo>
                  <a:cubicBezTo>
                    <a:pt x="271" y="165"/>
                    <a:pt x="271" y="198"/>
                    <a:pt x="271" y="235"/>
                  </a:cubicBezTo>
                  <a:lnTo>
                    <a:pt x="271" y="660"/>
                  </a:lnTo>
                  <a:lnTo>
                    <a:pt x="271" y="1496"/>
                  </a:lnTo>
                  <a:lnTo>
                    <a:pt x="271" y="3075"/>
                  </a:lnTo>
                  <a:cubicBezTo>
                    <a:pt x="281" y="4079"/>
                    <a:pt x="281" y="4980"/>
                    <a:pt x="281" y="5741"/>
                  </a:cubicBezTo>
                  <a:cubicBezTo>
                    <a:pt x="285" y="6507"/>
                    <a:pt x="285" y="7119"/>
                    <a:pt x="285" y="7544"/>
                  </a:cubicBezTo>
                  <a:lnTo>
                    <a:pt x="285" y="8035"/>
                  </a:lnTo>
                  <a:lnTo>
                    <a:pt x="285" y="8165"/>
                  </a:lnTo>
                  <a:lnTo>
                    <a:pt x="285" y="8212"/>
                  </a:lnTo>
                  <a:cubicBezTo>
                    <a:pt x="285" y="8212"/>
                    <a:pt x="295" y="8184"/>
                    <a:pt x="295" y="8156"/>
                  </a:cubicBezTo>
                  <a:lnTo>
                    <a:pt x="295" y="8030"/>
                  </a:lnTo>
                  <a:lnTo>
                    <a:pt x="295" y="7540"/>
                  </a:lnTo>
                  <a:cubicBezTo>
                    <a:pt x="295" y="7110"/>
                    <a:pt x="304" y="6503"/>
                    <a:pt x="304" y="5741"/>
                  </a:cubicBezTo>
                  <a:cubicBezTo>
                    <a:pt x="304" y="4975"/>
                    <a:pt x="309" y="4069"/>
                    <a:pt x="309" y="3065"/>
                  </a:cubicBezTo>
                  <a:lnTo>
                    <a:pt x="309" y="1491"/>
                  </a:lnTo>
                  <a:lnTo>
                    <a:pt x="309" y="230"/>
                  </a:lnTo>
                  <a:cubicBezTo>
                    <a:pt x="309" y="193"/>
                    <a:pt x="309" y="151"/>
                    <a:pt x="304" y="118"/>
                  </a:cubicBezTo>
                  <a:cubicBezTo>
                    <a:pt x="295" y="76"/>
                    <a:pt x="271" y="48"/>
                    <a:pt x="239" y="25"/>
                  </a:cubicBezTo>
                  <a:cubicBezTo>
                    <a:pt x="212" y="8"/>
                    <a:pt x="183" y="0"/>
                    <a:pt x="1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940044" y="946149"/>
              <a:ext cx="26896" cy="809950"/>
            </a:xfrm>
            <a:custGeom>
              <a:avLst/>
              <a:gdLst/>
              <a:ahLst/>
              <a:cxnLst/>
              <a:rect l="l" t="t" r="r" b="b"/>
              <a:pathLst>
                <a:path w="281" h="8184" extrusionOk="0">
                  <a:moveTo>
                    <a:pt x="140" y="0"/>
                  </a:moveTo>
                  <a:cubicBezTo>
                    <a:pt x="66" y="0"/>
                    <a:pt x="0" y="66"/>
                    <a:pt x="0" y="141"/>
                  </a:cubicBezTo>
                  <a:lnTo>
                    <a:pt x="0" y="8183"/>
                  </a:lnTo>
                  <a:lnTo>
                    <a:pt x="276" y="8183"/>
                  </a:lnTo>
                  <a:lnTo>
                    <a:pt x="281" y="141"/>
                  </a:lnTo>
                  <a:cubicBezTo>
                    <a:pt x="281" y="66"/>
                    <a:pt x="220" y="0"/>
                    <a:pt x="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39087" y="943279"/>
              <a:ext cx="29672" cy="812820"/>
            </a:xfrm>
            <a:custGeom>
              <a:avLst/>
              <a:gdLst/>
              <a:ahLst/>
              <a:cxnLst/>
              <a:rect l="l" t="t" r="r" b="b"/>
              <a:pathLst>
                <a:path w="310" h="8213" extrusionOk="0">
                  <a:moveTo>
                    <a:pt x="156" y="0"/>
                  </a:moveTo>
                  <a:cubicBezTo>
                    <a:pt x="104" y="0"/>
                    <a:pt x="54" y="26"/>
                    <a:pt x="24" y="71"/>
                  </a:cubicBezTo>
                  <a:cubicBezTo>
                    <a:pt x="6" y="99"/>
                    <a:pt x="1" y="128"/>
                    <a:pt x="1" y="165"/>
                  </a:cubicBezTo>
                  <a:lnTo>
                    <a:pt x="1" y="800"/>
                  </a:lnTo>
                  <a:lnTo>
                    <a:pt x="1" y="1515"/>
                  </a:lnTo>
                  <a:lnTo>
                    <a:pt x="1" y="2874"/>
                  </a:lnTo>
                  <a:lnTo>
                    <a:pt x="1" y="5274"/>
                  </a:lnTo>
                  <a:cubicBezTo>
                    <a:pt x="1" y="6699"/>
                    <a:pt x="6" y="7740"/>
                    <a:pt x="6" y="8193"/>
                  </a:cubicBezTo>
                  <a:lnTo>
                    <a:pt x="6" y="8198"/>
                  </a:lnTo>
                  <a:lnTo>
                    <a:pt x="10" y="8203"/>
                  </a:lnTo>
                  <a:cubicBezTo>
                    <a:pt x="10" y="7754"/>
                    <a:pt x="10" y="6708"/>
                    <a:pt x="20" y="5284"/>
                  </a:cubicBezTo>
                  <a:lnTo>
                    <a:pt x="20" y="2883"/>
                  </a:lnTo>
                  <a:lnTo>
                    <a:pt x="20" y="1524"/>
                  </a:lnTo>
                  <a:lnTo>
                    <a:pt x="20" y="174"/>
                  </a:lnTo>
                  <a:cubicBezTo>
                    <a:pt x="20" y="146"/>
                    <a:pt x="24" y="118"/>
                    <a:pt x="43" y="95"/>
                  </a:cubicBezTo>
                  <a:cubicBezTo>
                    <a:pt x="64" y="55"/>
                    <a:pt x="103" y="36"/>
                    <a:pt x="145" y="36"/>
                  </a:cubicBezTo>
                  <a:cubicBezTo>
                    <a:pt x="167" y="36"/>
                    <a:pt x="190" y="41"/>
                    <a:pt x="211" y="53"/>
                  </a:cubicBezTo>
                  <a:cubicBezTo>
                    <a:pt x="239" y="71"/>
                    <a:pt x="263" y="99"/>
                    <a:pt x="267" y="132"/>
                  </a:cubicBezTo>
                  <a:cubicBezTo>
                    <a:pt x="277" y="165"/>
                    <a:pt x="277" y="198"/>
                    <a:pt x="277" y="235"/>
                  </a:cubicBezTo>
                  <a:lnTo>
                    <a:pt x="277" y="660"/>
                  </a:lnTo>
                  <a:lnTo>
                    <a:pt x="277" y="1496"/>
                  </a:lnTo>
                  <a:lnTo>
                    <a:pt x="277" y="3075"/>
                  </a:lnTo>
                  <a:cubicBezTo>
                    <a:pt x="281" y="4079"/>
                    <a:pt x="277" y="4980"/>
                    <a:pt x="281" y="5741"/>
                  </a:cubicBezTo>
                  <a:cubicBezTo>
                    <a:pt x="286" y="6507"/>
                    <a:pt x="286" y="7119"/>
                    <a:pt x="286" y="7544"/>
                  </a:cubicBezTo>
                  <a:lnTo>
                    <a:pt x="286" y="8035"/>
                  </a:lnTo>
                  <a:lnTo>
                    <a:pt x="286" y="8165"/>
                  </a:lnTo>
                  <a:lnTo>
                    <a:pt x="286" y="8212"/>
                  </a:lnTo>
                  <a:cubicBezTo>
                    <a:pt x="286" y="8212"/>
                    <a:pt x="300" y="8184"/>
                    <a:pt x="300" y="8156"/>
                  </a:cubicBezTo>
                  <a:lnTo>
                    <a:pt x="300" y="8030"/>
                  </a:lnTo>
                  <a:lnTo>
                    <a:pt x="300" y="7540"/>
                  </a:lnTo>
                  <a:cubicBezTo>
                    <a:pt x="300" y="7110"/>
                    <a:pt x="305" y="6498"/>
                    <a:pt x="305" y="5741"/>
                  </a:cubicBezTo>
                  <a:cubicBezTo>
                    <a:pt x="305" y="4975"/>
                    <a:pt x="309" y="4069"/>
                    <a:pt x="309" y="3065"/>
                  </a:cubicBezTo>
                  <a:lnTo>
                    <a:pt x="309" y="1491"/>
                  </a:lnTo>
                  <a:lnTo>
                    <a:pt x="309" y="230"/>
                  </a:lnTo>
                  <a:cubicBezTo>
                    <a:pt x="309" y="193"/>
                    <a:pt x="309" y="151"/>
                    <a:pt x="305" y="118"/>
                  </a:cubicBezTo>
                  <a:cubicBezTo>
                    <a:pt x="300" y="76"/>
                    <a:pt x="277" y="48"/>
                    <a:pt x="239" y="25"/>
                  </a:cubicBezTo>
                  <a:cubicBezTo>
                    <a:pt x="213" y="8"/>
                    <a:pt x="184" y="0"/>
                    <a:pt x="1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LANK_1_1_1_1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5"/>
          <p:cNvSpPr/>
          <p:nvPr/>
        </p:nvSpPr>
        <p:spPr>
          <a:xfrm>
            <a:off x="-100" y="-125"/>
            <a:ext cx="9144000" cy="5143500"/>
          </a:xfrm>
          <a:prstGeom prst="rect">
            <a:avLst/>
          </a:prstGeom>
          <a:solidFill>
            <a:srgbClr val="407BFF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"/>
          <p:cNvSpPr/>
          <p:nvPr/>
        </p:nvSpPr>
        <p:spPr>
          <a:xfrm>
            <a:off x="1573272" y="884495"/>
            <a:ext cx="6146100" cy="376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5"/>
          <p:cNvSpPr/>
          <p:nvPr/>
        </p:nvSpPr>
        <p:spPr>
          <a:xfrm>
            <a:off x="1507942" y="813842"/>
            <a:ext cx="6146100" cy="37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5"/>
          <p:cNvSpPr/>
          <p:nvPr/>
        </p:nvSpPr>
        <p:spPr>
          <a:xfrm rot="-670594">
            <a:off x="7073897" y="600606"/>
            <a:ext cx="752982" cy="927272"/>
          </a:xfrm>
          <a:custGeom>
            <a:avLst/>
            <a:gdLst/>
            <a:ahLst/>
            <a:cxnLst/>
            <a:rect l="l" t="t" r="r" b="b"/>
            <a:pathLst>
              <a:path w="3238" h="3812" extrusionOk="0">
                <a:moveTo>
                  <a:pt x="678" y="1"/>
                </a:moveTo>
                <a:lnTo>
                  <a:pt x="1" y="538"/>
                </a:lnTo>
                <a:lnTo>
                  <a:pt x="2532" y="3812"/>
                </a:lnTo>
                <a:lnTo>
                  <a:pt x="3237" y="3200"/>
                </a:lnTo>
                <a:lnTo>
                  <a:pt x="678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5"/>
          <p:cNvSpPr/>
          <p:nvPr/>
        </p:nvSpPr>
        <p:spPr>
          <a:xfrm rot="670577" flipH="1">
            <a:off x="1324284" y="564019"/>
            <a:ext cx="799651" cy="1012720"/>
          </a:xfrm>
          <a:custGeom>
            <a:avLst/>
            <a:gdLst/>
            <a:ahLst/>
            <a:cxnLst/>
            <a:rect l="l" t="t" r="r" b="b"/>
            <a:pathLst>
              <a:path w="3238" h="3812" extrusionOk="0">
                <a:moveTo>
                  <a:pt x="678" y="1"/>
                </a:moveTo>
                <a:lnTo>
                  <a:pt x="1" y="538"/>
                </a:lnTo>
                <a:lnTo>
                  <a:pt x="2532" y="3812"/>
                </a:lnTo>
                <a:lnTo>
                  <a:pt x="3237" y="3200"/>
                </a:lnTo>
                <a:lnTo>
                  <a:pt x="678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5"/>
          <p:cNvSpPr txBox="1">
            <a:spLocks noGrp="1"/>
          </p:cNvSpPr>
          <p:nvPr>
            <p:ph type="title"/>
          </p:nvPr>
        </p:nvSpPr>
        <p:spPr>
          <a:xfrm>
            <a:off x="4211075" y="1125925"/>
            <a:ext cx="1241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000">
                <a:solidFill>
                  <a:schemeClr val="dk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02" name="Google Shape;502;p15"/>
          <p:cNvSpPr txBox="1">
            <a:spLocks noGrp="1"/>
          </p:cNvSpPr>
          <p:nvPr>
            <p:ph type="subTitle" idx="1"/>
          </p:nvPr>
        </p:nvSpPr>
        <p:spPr>
          <a:xfrm>
            <a:off x="2178750" y="1869800"/>
            <a:ext cx="47865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body text">
  <p:cSld name="CUSTOM_3_1_1_2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0"/>
          <p:cNvSpPr/>
          <p:nvPr/>
        </p:nvSpPr>
        <p:spPr>
          <a:xfrm>
            <a:off x="-100" y="-125"/>
            <a:ext cx="9144000" cy="5143500"/>
          </a:xfrm>
          <a:prstGeom prst="rect">
            <a:avLst/>
          </a:prstGeom>
          <a:solidFill>
            <a:srgbClr val="407BFF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0"/>
          <p:cNvSpPr/>
          <p:nvPr/>
        </p:nvSpPr>
        <p:spPr>
          <a:xfrm>
            <a:off x="1573272" y="884495"/>
            <a:ext cx="6146100" cy="376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0"/>
          <p:cNvSpPr/>
          <p:nvPr/>
        </p:nvSpPr>
        <p:spPr>
          <a:xfrm>
            <a:off x="1507942" y="813842"/>
            <a:ext cx="6146100" cy="37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0"/>
          <p:cNvSpPr/>
          <p:nvPr/>
        </p:nvSpPr>
        <p:spPr>
          <a:xfrm rot="-670594">
            <a:off x="7073897" y="600606"/>
            <a:ext cx="752982" cy="927272"/>
          </a:xfrm>
          <a:custGeom>
            <a:avLst/>
            <a:gdLst/>
            <a:ahLst/>
            <a:cxnLst/>
            <a:rect l="l" t="t" r="r" b="b"/>
            <a:pathLst>
              <a:path w="3238" h="3812" extrusionOk="0">
                <a:moveTo>
                  <a:pt x="678" y="1"/>
                </a:moveTo>
                <a:lnTo>
                  <a:pt x="1" y="538"/>
                </a:lnTo>
                <a:lnTo>
                  <a:pt x="2532" y="3812"/>
                </a:lnTo>
                <a:lnTo>
                  <a:pt x="3237" y="3200"/>
                </a:lnTo>
                <a:lnTo>
                  <a:pt x="678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0"/>
          <p:cNvSpPr/>
          <p:nvPr/>
        </p:nvSpPr>
        <p:spPr>
          <a:xfrm rot="670577" flipH="1">
            <a:off x="1324284" y="564019"/>
            <a:ext cx="799651" cy="1012720"/>
          </a:xfrm>
          <a:custGeom>
            <a:avLst/>
            <a:gdLst/>
            <a:ahLst/>
            <a:cxnLst/>
            <a:rect l="l" t="t" r="r" b="b"/>
            <a:pathLst>
              <a:path w="3238" h="3812" extrusionOk="0">
                <a:moveTo>
                  <a:pt x="678" y="1"/>
                </a:moveTo>
                <a:lnTo>
                  <a:pt x="1" y="538"/>
                </a:lnTo>
                <a:lnTo>
                  <a:pt x="2532" y="3812"/>
                </a:lnTo>
                <a:lnTo>
                  <a:pt x="3237" y="3200"/>
                </a:lnTo>
                <a:lnTo>
                  <a:pt x="678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0"/>
          <p:cNvSpPr txBox="1">
            <a:spLocks noGrp="1"/>
          </p:cNvSpPr>
          <p:nvPr>
            <p:ph type="title"/>
          </p:nvPr>
        </p:nvSpPr>
        <p:spPr>
          <a:xfrm>
            <a:off x="4211075" y="1125925"/>
            <a:ext cx="1241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Light"/>
              <a:buNone/>
              <a:defRPr sz="2000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48" name="Google Shape;548;p20"/>
          <p:cNvSpPr txBox="1">
            <a:spLocks noGrp="1"/>
          </p:cNvSpPr>
          <p:nvPr>
            <p:ph type="body" idx="1"/>
          </p:nvPr>
        </p:nvSpPr>
        <p:spPr>
          <a:xfrm>
            <a:off x="2224525" y="1869788"/>
            <a:ext cx="47739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9" name="Google Shape;549;p20"/>
          <p:cNvSpPr txBox="1">
            <a:spLocks noGrp="1"/>
          </p:cNvSpPr>
          <p:nvPr>
            <p:ph type="title" idx="2"/>
          </p:nvPr>
        </p:nvSpPr>
        <p:spPr>
          <a:xfrm>
            <a:off x="3245275" y="3000563"/>
            <a:ext cx="1120800" cy="352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550" name="Google Shape;550;p20"/>
          <p:cNvSpPr txBox="1">
            <a:spLocks noGrp="1"/>
          </p:cNvSpPr>
          <p:nvPr>
            <p:ph type="title" idx="3"/>
          </p:nvPr>
        </p:nvSpPr>
        <p:spPr>
          <a:xfrm>
            <a:off x="3245275" y="3616900"/>
            <a:ext cx="1120800" cy="352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551" name="Google Shape;551;p20"/>
          <p:cNvSpPr txBox="1">
            <a:spLocks noGrp="1"/>
          </p:cNvSpPr>
          <p:nvPr>
            <p:ph type="title" idx="4"/>
          </p:nvPr>
        </p:nvSpPr>
        <p:spPr>
          <a:xfrm>
            <a:off x="3245275" y="2401263"/>
            <a:ext cx="1120800" cy="352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552" name="Google Shape;552;p20"/>
          <p:cNvSpPr txBox="1">
            <a:spLocks noGrp="1"/>
          </p:cNvSpPr>
          <p:nvPr>
            <p:ph type="title" idx="5"/>
          </p:nvPr>
        </p:nvSpPr>
        <p:spPr>
          <a:xfrm>
            <a:off x="4777925" y="3000563"/>
            <a:ext cx="1120800" cy="352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553" name="Google Shape;553;p20"/>
          <p:cNvSpPr txBox="1">
            <a:spLocks noGrp="1"/>
          </p:cNvSpPr>
          <p:nvPr>
            <p:ph type="title" idx="6"/>
          </p:nvPr>
        </p:nvSpPr>
        <p:spPr>
          <a:xfrm>
            <a:off x="4777925" y="3616900"/>
            <a:ext cx="1120800" cy="352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554" name="Google Shape;554;p20"/>
          <p:cNvSpPr txBox="1">
            <a:spLocks noGrp="1"/>
          </p:cNvSpPr>
          <p:nvPr>
            <p:ph type="title" idx="7"/>
          </p:nvPr>
        </p:nvSpPr>
        <p:spPr>
          <a:xfrm>
            <a:off x="4777925" y="2401263"/>
            <a:ext cx="1120800" cy="352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loo 2"/>
              <a:buChar char="●"/>
              <a:defRPr sz="1800"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loo 2"/>
              <a:buChar char="○"/>
              <a:defRPr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loo 2"/>
              <a:buChar char="■"/>
              <a:defRPr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loo 2"/>
              <a:buChar char="●"/>
              <a:defRPr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loo 2"/>
              <a:buChar char="○"/>
              <a:defRPr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loo 2"/>
              <a:buChar char="■"/>
              <a:defRPr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loo 2"/>
              <a:buChar char="●"/>
              <a:defRPr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loo 2"/>
              <a:buChar char="○"/>
              <a:defRPr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aloo 2"/>
              <a:buChar char="■"/>
              <a:defRPr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1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000000"/>
          </p15:clr>
        </p15:guide>
        <p15:guide id="2">
          <p15:clr>
            <a:srgbClr val="000000"/>
          </p15:clr>
        </p15:guide>
        <p15:guide id="3" pos="5760">
          <p15:clr>
            <a:srgbClr val="000000"/>
          </p15:clr>
        </p15:guide>
        <p15:guide id="4" pos="449">
          <p15:clr>
            <a:srgbClr val="000000"/>
          </p15:clr>
        </p15:guide>
        <p15:guide id="5" pos="5311">
          <p15:clr>
            <a:srgbClr val="000000"/>
          </p15:clr>
        </p15:guide>
        <p15:guide id="6" orient="horz" pos="1620">
          <p15:clr>
            <a:srgbClr val="000000"/>
          </p15:clr>
        </p15:guide>
        <p15:guide id="7" orient="horz" pos="340">
          <p15:clr>
            <a:srgbClr val="000000"/>
          </p15:clr>
        </p15:guide>
        <p15:guide id="8" orient="horz">
          <p15:clr>
            <a:srgbClr val="000000"/>
          </p15:clr>
        </p15:guide>
        <p15:guide id="9" orient="horz" pos="2897">
          <p15:clr>
            <a:srgbClr val="000000"/>
          </p15:clr>
        </p15:guide>
        <p15:guide id="10" orient="horz" pos="323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21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5"/>
          <p:cNvSpPr txBox="1">
            <a:spLocks noGrp="1"/>
          </p:cNvSpPr>
          <p:nvPr>
            <p:ph type="ctrTitle"/>
          </p:nvPr>
        </p:nvSpPr>
        <p:spPr>
          <a:xfrm>
            <a:off x="612755" y="862106"/>
            <a:ext cx="7717500" cy="23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b="1" dirty="0">
                <a:solidFill>
                  <a:srgbClr val="001B52"/>
                </a:solidFill>
              </a:rPr>
              <a:t>SQL en  </a:t>
            </a:r>
            <a:r>
              <a:rPr lang="es-MX" dirty="0"/>
              <a:t>r       </a:t>
            </a:r>
            <a:br>
              <a:rPr lang="es-MX" dirty="0"/>
            </a:br>
            <a:r>
              <a:rPr lang="es-MX" sz="3200" b="1" dirty="0" err="1">
                <a:solidFill>
                  <a:srgbClr val="021954"/>
                </a:solidFill>
                <a:latin typeface="Great Vibes" panose="02000507080000020002" pitchFamily="2" charset="0"/>
              </a:rPr>
              <a:t>Analytics</a:t>
            </a:r>
            <a:r>
              <a:rPr lang="es-MX" sz="3200" b="1" dirty="0">
                <a:solidFill>
                  <a:srgbClr val="021954"/>
                </a:solidFill>
                <a:latin typeface="Great Vibes" panose="02000507080000020002" pitchFamily="2" charset="0"/>
              </a:rPr>
              <a:t> </a:t>
            </a:r>
            <a:r>
              <a:rPr lang="es-MX" sz="3200" b="1" dirty="0" err="1">
                <a:solidFill>
                  <a:srgbClr val="021954"/>
                </a:solidFill>
                <a:latin typeface="Great Vibes" panose="02000507080000020002" pitchFamily="2" charset="0"/>
              </a:rPr>
              <a:t>Research</a:t>
            </a:r>
            <a:r>
              <a:rPr lang="es-MX" sz="3200" b="1" dirty="0">
                <a:solidFill>
                  <a:srgbClr val="021954"/>
                </a:solidFill>
                <a:latin typeface="Great Vibes" panose="02000507080000020002" pitchFamily="2" charset="0"/>
              </a:rPr>
              <a:t> </a:t>
            </a:r>
            <a:r>
              <a:rPr lang="es-MX" sz="3200" b="1" dirty="0" err="1">
                <a:solidFill>
                  <a:srgbClr val="021954"/>
                </a:solidFill>
                <a:latin typeface="Great Vibes" panose="02000507080000020002" pitchFamily="2" charset="0"/>
              </a:rPr>
              <a:t>Lab</a:t>
            </a:r>
            <a:r>
              <a:rPr lang="es-MX" sz="3200" b="1" dirty="0">
                <a:solidFill>
                  <a:srgbClr val="021954"/>
                </a:solidFill>
                <a:latin typeface="Great Vibes" panose="02000507080000020002" pitchFamily="2" charset="0"/>
              </a:rPr>
              <a:t> </a:t>
            </a:r>
            <a:endParaRPr b="1" dirty="0">
              <a:solidFill>
                <a:srgbClr val="021954"/>
              </a:solidFill>
              <a:latin typeface="Great Vibes" panose="02000507080000020002" pitchFamily="2" charset="0"/>
            </a:endParaRPr>
          </a:p>
        </p:txBody>
      </p:sp>
      <p:sp>
        <p:nvSpPr>
          <p:cNvPr id="571" name="Google Shape;571;p25"/>
          <p:cNvSpPr txBox="1">
            <a:spLocks noGrp="1"/>
          </p:cNvSpPr>
          <p:nvPr>
            <p:ph type="subTitle" idx="1"/>
          </p:nvPr>
        </p:nvSpPr>
        <p:spPr>
          <a:xfrm>
            <a:off x="2642538" y="3969858"/>
            <a:ext cx="3858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dirty="0">
                <a:solidFill>
                  <a:schemeClr val="tx1"/>
                </a:solidFill>
                <a:latin typeface="Great Vibes" panose="02000507080000020002" pitchFamily="2" charset="0"/>
              </a:rPr>
              <a:t>Karen </a:t>
            </a:r>
            <a:r>
              <a:rPr lang="es-MX" sz="2000" dirty="0" err="1">
                <a:solidFill>
                  <a:schemeClr val="tx1"/>
                </a:solidFill>
                <a:latin typeface="Great Vibes" panose="02000507080000020002" pitchFamily="2" charset="0"/>
              </a:rPr>
              <a:t>Nohemi</a:t>
            </a:r>
            <a:r>
              <a:rPr lang="es-MX" sz="2000" dirty="0">
                <a:solidFill>
                  <a:schemeClr val="tx1"/>
                </a:solidFill>
                <a:latin typeface="Great Vibes" panose="02000507080000020002" pitchFamily="2" charset="0"/>
              </a:rPr>
              <a:t> Morales Galindo</a:t>
            </a:r>
            <a:endParaRPr sz="2000" dirty="0">
              <a:solidFill>
                <a:schemeClr val="tx1"/>
              </a:solidFill>
              <a:latin typeface="Great Vibes" panose="02000507080000020002" pitchFamily="2" charset="0"/>
            </a:endParaRPr>
          </a:p>
        </p:txBody>
      </p:sp>
      <p:pic>
        <p:nvPicPr>
          <p:cNvPr id="1026" name="Picture 2" descr="RStudio Logo Usage Guidelines - RStudio">
            <a:extLst>
              <a:ext uri="{FF2B5EF4-FFF2-40B4-BE49-F238E27FC236}">
                <a16:creationId xmlns:a16="http://schemas.microsoft.com/office/drawing/2014/main" id="{89D2D236-7648-4BAA-822B-BE49D803F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05"/>
          <a:stretch/>
        </p:blipFill>
        <p:spPr bwMode="auto">
          <a:xfrm>
            <a:off x="5548253" y="1403497"/>
            <a:ext cx="804329" cy="7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363A344-B16B-4F3D-A800-3C87C1B19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0" b="96500" l="0" r="99750">
                        <a14:foregroundMark x1="50000" y1="31750" x2="50000" y2="31750"/>
                        <a14:foregroundMark x1="53750" y1="32750" x2="53750" y2="32750"/>
                        <a14:foregroundMark x1="34750" y1="42750" x2="34750" y2="42750"/>
                        <a14:foregroundMark x1="41000" y1="43000" x2="41000" y2="43000"/>
                        <a14:foregroundMark x1="39750" y1="43000" x2="39750" y2="43000"/>
                        <a14:foregroundMark x1="43250" y1="43000" x2="43250" y2="43000"/>
                        <a14:foregroundMark x1="51500" y1="43250" x2="51500" y2="43250"/>
                        <a14:foregroundMark x1="62250" y1="41000" x2="62250" y2="41000"/>
                        <a14:foregroundMark x1="67750" y1="41750" x2="67750" y2="41750"/>
                        <a14:foregroundMark x1="50250" y1="53750" x2="50250" y2="53750"/>
                        <a14:foregroundMark x1="57000" y1="53750" x2="57000" y2="53750"/>
                        <a14:foregroundMark x1="39000" y1="46000" x2="39000" y2="46000"/>
                        <a14:foregroundMark x1="37250" y1="43500" x2="37250" y2="43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41" y="544117"/>
            <a:ext cx="1220888" cy="12208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211074" y="1125925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</a:t>
            </a:r>
            <a:r>
              <a:rPr lang="es-MX" sz="20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istribuidas</a:t>
            </a:r>
            <a:endParaRPr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2178750" y="1869799"/>
            <a:ext cx="4786500" cy="1560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/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Una base de datos distribuida consta de dos o más archivos ubicados en diferentes sitios. La base de datos puede almacenarse en múltiples computadoras, ubicadas en la misma ubicación física o dispersas en diferentes redes.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3698042" y="1112371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CF95355-BEDE-4B0C-86C4-B454AE8E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294" y="1167613"/>
            <a:ext cx="395181" cy="3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6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211074" y="1125925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Datos en la nube</a:t>
            </a:r>
            <a:endParaRPr lang="es-MX"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2178750" y="1869800"/>
            <a:ext cx="4786500" cy="2210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/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Una base de datos en la nube es una colección de datos, ya sean estructurados o no estructurados, que reside en una plataforma de computación en la nube privada, pública o híbrida. </a:t>
            </a:r>
            <a:br>
              <a:rPr lang="es-MX" dirty="0"/>
            </a:br>
            <a:endParaRPr dirty="0"/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3698042" y="1112371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CF95355-BEDE-4B0C-86C4-B454AE8E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294" y="1167613"/>
            <a:ext cx="395181" cy="3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0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211074" y="1125925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NOSQL</a:t>
            </a:r>
            <a:endParaRPr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2347785" y="1868051"/>
            <a:ext cx="4627469" cy="2163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/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Este modelo de base de datos NoSQL trabaja con un lenguaje diferente a las relacionales. No tienen un identificador que sirva de relación entre los conjuntos de datos. Trabajan con formato NoSQL (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OracleSansVF"/>
              </a:rPr>
              <a:t>Not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 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OracleSansVF"/>
              </a:rPr>
              <a:t>only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 SQL) en el que los datos no necesariamente se registran en una tabla.</a:t>
            </a:r>
          </a:p>
          <a:p>
            <a:pPr marL="114300" indent="0" algn="just"/>
            <a:endParaRPr lang="es-MX" b="0" i="0" dirty="0">
              <a:solidFill>
                <a:srgbClr val="000000"/>
              </a:solidFill>
              <a:effectLst/>
              <a:latin typeface="OracleSansVF"/>
            </a:endParaRPr>
          </a:p>
          <a:p>
            <a:pPr marL="114300" indent="0" algn="just"/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Existen diversas modalidades de trabajo como son las bases de datos orientadas a grafos, documentales, clave-valor, multivalor, orientadas a objetos entre otras.</a:t>
            </a:r>
            <a:endParaRPr dirty="0"/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3698042" y="1112371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BF1F6552-A5F5-4211-A2D5-F5E47FEDC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579" y="1253666"/>
            <a:ext cx="429888" cy="2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12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211074" y="1125925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NO</a:t>
            </a:r>
            <a:r>
              <a:rPr lang="es-MX" sz="20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SQL</a:t>
            </a:r>
            <a:endParaRPr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1643449" y="1925596"/>
            <a:ext cx="2691482" cy="267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endParaRPr lang="es-MX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r>
              <a:rPr lang="es-MX" b="0" i="0" dirty="0">
                <a:solidFill>
                  <a:srgbClr val="000000"/>
                </a:solidFill>
                <a:effectLst/>
                <a:latin typeface="+mj-lt"/>
              </a:rPr>
              <a:t>Aplicaciones de 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+mj-lt"/>
              </a:rPr>
              <a:t>big</a:t>
            </a:r>
            <a:r>
              <a:rPr lang="es-MX" b="0" i="0" dirty="0">
                <a:solidFill>
                  <a:srgbClr val="000000"/>
                </a:solidFill>
                <a:effectLst/>
                <a:latin typeface="+mj-lt"/>
              </a:rPr>
              <a:t> data</a:t>
            </a:r>
          </a:p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r>
              <a:rPr lang="es-MX" b="0" i="0" dirty="0">
                <a:solidFill>
                  <a:srgbClr val="000000"/>
                </a:solidFill>
                <a:effectLst/>
                <a:latin typeface="+mj-lt"/>
              </a:rPr>
              <a:t>Requieren menos administración</a:t>
            </a:r>
          </a:p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r>
              <a:rPr lang="es-MX" b="0" i="0" dirty="0">
                <a:solidFill>
                  <a:srgbClr val="000000"/>
                </a:solidFill>
                <a:effectLst/>
                <a:latin typeface="+mj-lt"/>
              </a:rPr>
              <a:t>Versatilidad</a:t>
            </a:r>
          </a:p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r>
              <a:rPr lang="es-MX" b="0" i="0" dirty="0">
                <a:solidFill>
                  <a:srgbClr val="000000"/>
                </a:solidFill>
                <a:effectLst/>
                <a:latin typeface="+mj-lt"/>
              </a:rPr>
              <a:t>Crecimiento Horizontal</a:t>
            </a:r>
          </a:p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r>
              <a:rPr lang="es-MX" b="0" i="0" dirty="0">
                <a:solidFill>
                  <a:srgbClr val="000000"/>
                </a:solidFill>
                <a:effectLst/>
                <a:latin typeface="+mj-lt"/>
              </a:rPr>
              <a:t>Economía</a:t>
            </a:r>
            <a:endParaRPr dirty="0"/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3698042" y="1112371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601EC0E-46FE-403E-B4CE-60EFD8057651}"/>
              </a:ext>
            </a:extLst>
          </p:cNvPr>
          <p:cNvSpPr txBox="1"/>
          <p:nvPr/>
        </p:nvSpPr>
        <p:spPr>
          <a:xfrm>
            <a:off x="4416613" y="1925596"/>
            <a:ext cx="31800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07BFF"/>
              </a:buClr>
              <a:buFont typeface="Arial" panose="020B0604020202020204" pitchFamily="34" charset="0"/>
              <a:buChar char="●"/>
            </a:pPr>
            <a:endParaRPr lang="es-MX" sz="1600" dirty="0"/>
          </a:p>
          <a:p>
            <a:pPr marL="285750" indent="-285750">
              <a:buClr>
                <a:srgbClr val="407BFF"/>
              </a:buClr>
              <a:buFont typeface="Arial" panose="020B0604020202020204" pitchFamily="34" charset="0"/>
              <a:buChar char="●"/>
            </a:pPr>
            <a:r>
              <a:rPr lang="es-MX" sz="1600" dirty="0"/>
              <a:t>Software poco documentado</a:t>
            </a:r>
          </a:p>
          <a:p>
            <a:pPr marL="285750" indent="-285750">
              <a:buClr>
                <a:srgbClr val="407BFF"/>
              </a:buClr>
              <a:buFont typeface="Arial" panose="020B0604020202020204" pitchFamily="34" charset="0"/>
              <a:buChar char="●"/>
            </a:pPr>
            <a:r>
              <a:rPr lang="es-MX" sz="1600" dirty="0"/>
              <a:t>Baja estandarización.</a:t>
            </a:r>
          </a:p>
          <a:p>
            <a:pPr marL="285750" indent="-285750">
              <a:buClr>
                <a:srgbClr val="407BFF"/>
              </a:buClr>
              <a:buFont typeface="Arial" panose="020B0604020202020204" pitchFamily="34" charset="0"/>
              <a:buChar char="●"/>
            </a:pPr>
            <a:r>
              <a:rPr lang="es-MX" sz="1600" dirty="0"/>
              <a:t>Herramientas GUI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53B171-CF19-40C3-BBCD-D05060C21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22" r="21134" b="7025"/>
          <a:stretch/>
        </p:blipFill>
        <p:spPr>
          <a:xfrm>
            <a:off x="3788989" y="1199226"/>
            <a:ext cx="356915" cy="3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6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891153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53137" y="817270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211074" y="891146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NOSQL </a:t>
            </a:r>
            <a:endParaRPr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3698042" y="877592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CF95355-BEDE-4B0C-86C4-B454AE8E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294" y="932834"/>
            <a:ext cx="395181" cy="395181"/>
          </a:xfrm>
          <a:prstGeom prst="rect">
            <a:avLst/>
          </a:prstGeom>
        </p:spPr>
      </p:pic>
      <p:pic>
        <p:nvPicPr>
          <p:cNvPr id="4098" name="Picture 2" descr="Como pasar de SQL a NoSQL sin sufrir | by Marcela Sena | TechWo | Medium">
            <a:extLst>
              <a:ext uri="{FF2B5EF4-FFF2-40B4-BE49-F238E27FC236}">
                <a16:creationId xmlns:a16="http://schemas.microsoft.com/office/drawing/2014/main" id="{E39766F5-CC37-4E1D-BB4C-31FD33279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0" t="28521" r="58350" b="44114"/>
          <a:stretch/>
        </p:blipFill>
        <p:spPr bwMode="auto">
          <a:xfrm>
            <a:off x="2714466" y="1702328"/>
            <a:ext cx="1022743" cy="1255587"/>
          </a:xfrm>
          <a:prstGeom prst="rect">
            <a:avLst/>
          </a:prstGeom>
          <a:noFill/>
          <a:ln>
            <a:solidFill>
              <a:srgbClr val="02195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F5B5C5-0C24-41DC-8441-A9706F13A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886" y="1702328"/>
            <a:ext cx="1133954" cy="1249788"/>
          </a:xfrm>
          <a:prstGeom prst="rect">
            <a:avLst/>
          </a:prstGeom>
          <a:ln>
            <a:solidFill>
              <a:srgbClr val="02195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A00BAEB-9569-4630-9C84-CCD927A6A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230" y="1702328"/>
            <a:ext cx="1133954" cy="1249788"/>
          </a:xfrm>
          <a:prstGeom prst="rect">
            <a:avLst/>
          </a:prstGeom>
          <a:ln>
            <a:solidFill>
              <a:srgbClr val="02195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212110-B501-42A9-8684-ED276F930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5845" y="3214858"/>
            <a:ext cx="1133954" cy="1249788"/>
          </a:xfrm>
          <a:prstGeom prst="rect">
            <a:avLst/>
          </a:prstGeom>
          <a:ln>
            <a:solidFill>
              <a:srgbClr val="02195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AFEE7C-8323-47A7-A11B-82525429C1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086" y="3225206"/>
            <a:ext cx="1133954" cy="1249788"/>
          </a:xfrm>
          <a:prstGeom prst="rect">
            <a:avLst/>
          </a:prstGeom>
          <a:ln>
            <a:solidFill>
              <a:srgbClr val="02195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5343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211074" y="1125925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SQL</a:t>
            </a:r>
            <a:endParaRPr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2347785" y="1868051"/>
            <a:ext cx="4627469" cy="2163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/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Las bases de datos relacionales se popularizaron en los años ochenta. Los elementos de una base de datos relacional se organizan como un conjunto de tablas con </a:t>
            </a:r>
            <a:r>
              <a:rPr lang="es-MX" b="1" i="0" dirty="0">
                <a:solidFill>
                  <a:srgbClr val="000000"/>
                </a:solidFill>
                <a:effectLst/>
                <a:latin typeface="OracleSansVF"/>
              </a:rPr>
              <a:t>columnas y filas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. </a:t>
            </a:r>
          </a:p>
          <a:p>
            <a:pPr marL="114300" indent="0" algn="just"/>
            <a:endParaRPr lang="es-MX" dirty="0">
              <a:solidFill>
                <a:srgbClr val="000000"/>
              </a:solidFill>
              <a:latin typeface="OracleSansVF"/>
            </a:endParaRPr>
          </a:p>
          <a:p>
            <a:pPr marL="114300" indent="0" algn="just"/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La tecnología de base de datos relacional proporciona la manera más eficiente y flexible de acceder a información estructurada.</a:t>
            </a:r>
            <a:endParaRPr dirty="0"/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3698042" y="1112371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9C3F91C4-A173-44E0-9347-4CCA09B8F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713" y="1097580"/>
            <a:ext cx="596832" cy="4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46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211074" y="1125925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SQL</a:t>
            </a:r>
            <a:endParaRPr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3698042" y="1112371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Como pasar de SQL a NoSQL sin sufrir | by Marcela Sena | TechWo | Medium">
            <a:extLst>
              <a:ext uri="{FF2B5EF4-FFF2-40B4-BE49-F238E27FC236}">
                <a16:creationId xmlns:a16="http://schemas.microsoft.com/office/drawing/2014/main" id="{E39766F5-CC37-4E1D-BB4C-31FD33279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7" t="27942" r="6030" b="42390"/>
          <a:stretch/>
        </p:blipFill>
        <p:spPr bwMode="auto">
          <a:xfrm>
            <a:off x="1755854" y="2143946"/>
            <a:ext cx="1184726" cy="1321012"/>
          </a:xfrm>
          <a:prstGeom prst="rect">
            <a:avLst/>
          </a:prstGeom>
          <a:noFill/>
          <a:ln>
            <a:solidFill>
              <a:srgbClr val="02195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C71DC76-7614-40F9-B602-5500925AA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330" y="2148108"/>
            <a:ext cx="1188823" cy="1316850"/>
          </a:xfrm>
          <a:prstGeom prst="rect">
            <a:avLst/>
          </a:prstGeom>
          <a:ln>
            <a:solidFill>
              <a:srgbClr val="02195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501103-B824-4E6B-957A-813337643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573" y="2148108"/>
            <a:ext cx="1188823" cy="1316850"/>
          </a:xfrm>
          <a:prstGeom prst="rect">
            <a:avLst/>
          </a:prstGeom>
          <a:ln>
            <a:solidFill>
              <a:srgbClr val="02195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979819-80C2-4957-9D05-D6AF9F282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362" y="2148108"/>
            <a:ext cx="1188823" cy="1316850"/>
          </a:xfrm>
          <a:prstGeom prst="rect">
            <a:avLst/>
          </a:prstGeom>
          <a:ln>
            <a:solidFill>
              <a:srgbClr val="021954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0ADE8D-6F18-47BA-B809-737AACDB70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100" y="1198749"/>
            <a:ext cx="516763" cy="2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00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211074" y="1125925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SQL</a:t>
            </a:r>
            <a:endParaRPr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2007863" y="1925596"/>
            <a:ext cx="2068829" cy="1089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r>
              <a:rPr lang="es-MX" b="0" i="0" dirty="0">
                <a:solidFill>
                  <a:srgbClr val="000000"/>
                </a:solidFill>
                <a:effectLst/>
                <a:latin typeface="+mj-lt"/>
              </a:rPr>
              <a:t>Portabilidad</a:t>
            </a:r>
          </a:p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r>
              <a:rPr lang="es-MX" b="0" i="0" dirty="0">
                <a:solidFill>
                  <a:srgbClr val="000000"/>
                </a:solidFill>
                <a:effectLst/>
                <a:latin typeface="+mj-lt"/>
              </a:rPr>
              <a:t>Atomicidad</a:t>
            </a:r>
          </a:p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r>
              <a:rPr lang="es-MX" b="0" i="0" dirty="0">
                <a:solidFill>
                  <a:srgbClr val="000000"/>
                </a:solidFill>
                <a:effectLst/>
                <a:latin typeface="+mj-lt"/>
              </a:rPr>
              <a:t>Escritura simple</a:t>
            </a:r>
          </a:p>
          <a:p>
            <a:pPr marL="114300" indent="0" algn="just"/>
            <a:endParaRPr dirty="0"/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3698042" y="1112371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601EC0E-46FE-403E-B4CE-60EFD8057651}"/>
              </a:ext>
            </a:extLst>
          </p:cNvPr>
          <p:cNvSpPr txBox="1"/>
          <p:nvPr/>
        </p:nvSpPr>
        <p:spPr>
          <a:xfrm>
            <a:off x="4334931" y="1925596"/>
            <a:ext cx="3261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07BFF"/>
              </a:buClr>
              <a:buFont typeface="Arial" panose="020B0604020202020204" pitchFamily="34" charset="0"/>
              <a:buChar char="●"/>
            </a:pPr>
            <a:r>
              <a:rPr lang="es-MX" sz="1600" dirty="0"/>
              <a:t>Dificultades de crecimiento</a:t>
            </a:r>
          </a:p>
          <a:p>
            <a:pPr marL="285750" indent="-285750">
              <a:buClr>
                <a:srgbClr val="407BFF"/>
              </a:buClr>
              <a:buFont typeface="Arial" panose="020B0604020202020204" pitchFamily="34" charset="0"/>
              <a:buChar char="●"/>
            </a:pPr>
            <a:r>
              <a:rPr lang="es-MX" sz="1600" dirty="0"/>
              <a:t>Cambios en la estructura</a:t>
            </a:r>
          </a:p>
          <a:p>
            <a:pPr marL="285750" indent="-285750">
              <a:buClr>
                <a:srgbClr val="407BFF"/>
              </a:buClr>
              <a:buFont typeface="Arial" panose="020B0604020202020204" pitchFamily="34" charset="0"/>
              <a:buChar char="●"/>
            </a:pPr>
            <a:r>
              <a:rPr lang="es-MX" sz="1600" dirty="0"/>
              <a:t>Complejidad en la instalación</a:t>
            </a:r>
          </a:p>
          <a:p>
            <a:pPr marL="285750" indent="-285750">
              <a:buClr>
                <a:srgbClr val="407BFF"/>
              </a:buClr>
              <a:buFont typeface="Arial" panose="020B0604020202020204" pitchFamily="34" charset="0"/>
              <a:buChar char="●"/>
            </a:pPr>
            <a:r>
              <a:rPr lang="es-MX" sz="1600" dirty="0"/>
              <a:t>Dificultad en la interfaz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C83639B-32B7-4E18-9396-48A066EA7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033" y="1167964"/>
            <a:ext cx="452155" cy="4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05E19-4575-427C-B50E-A509834B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373" y="1949966"/>
            <a:ext cx="5288691" cy="1052726"/>
          </a:xfrm>
        </p:spPr>
        <p:txBody>
          <a:bodyPr/>
          <a:lstStyle/>
          <a:p>
            <a:pPr algn="l"/>
            <a:r>
              <a:rPr lang="es-MX" sz="2800" dirty="0"/>
              <a:t>MODELO ENTIDAD-RELACION</a:t>
            </a:r>
          </a:p>
        </p:txBody>
      </p:sp>
    </p:spTree>
    <p:extLst>
      <p:ext uri="{BB962C8B-B14F-4D97-AF65-F5344CB8AC3E}">
        <p14:creationId xmlns:p14="http://schemas.microsoft.com/office/powerpoint/2010/main" val="1138210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211074" y="1125925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Modelo E-R</a:t>
            </a:r>
            <a:endParaRPr lang="es-MX"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2188754" y="1848175"/>
            <a:ext cx="4786500" cy="2210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/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Los diagramas o modelos entidad-relación (denominado por su siglas, ERD “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OracleSansVF"/>
              </a:rPr>
              <a:t>Diagram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 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OracleSansVF"/>
              </a:rPr>
              <a:t>Entity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 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OracleSansVF"/>
              </a:rPr>
              <a:t>relationship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”) son una herramienta para el modelado de datos de un sistema de información. Estos modelos expresan entidades relevantes para un sistema de información, sus 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OracleSansVF"/>
              </a:rPr>
              <a:t>inter-relaciones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 y propiedades.</a:t>
            </a:r>
          </a:p>
          <a:p>
            <a:pPr marL="114300" indent="0"/>
            <a:r>
              <a:rPr lang="es-MX" sz="1800" b="1" i="0" dirty="0">
                <a:solidFill>
                  <a:srgbClr val="000000"/>
                </a:solidFill>
                <a:effectLst/>
                <a:latin typeface="OracleSansVF"/>
              </a:rPr>
              <a:t>Cardinalidad de las Relaciones</a:t>
            </a:r>
          </a:p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r>
              <a:rPr lang="es-MX" dirty="0"/>
              <a:t>Relaciones de uno a unos</a:t>
            </a:r>
          </a:p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r>
              <a:rPr lang="es-MX" dirty="0"/>
              <a:t>Relaciones de uno a muchos</a:t>
            </a:r>
          </a:p>
          <a:p>
            <a:pPr marL="400050" indent="-285750" algn="just">
              <a:buClr>
                <a:srgbClr val="407BFF"/>
              </a:buClr>
              <a:buFont typeface="Baloo 2" panose="020B0604020202020204" charset="0"/>
              <a:buChar char="●"/>
            </a:pPr>
            <a:r>
              <a:rPr lang="es-MX" dirty="0"/>
              <a:t>Relaciones de muchos a muchos</a:t>
            </a:r>
            <a:endParaRPr dirty="0"/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3698042" y="1112371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CF95355-BEDE-4B0C-86C4-B454AE8E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294" y="1167613"/>
            <a:ext cx="395181" cy="3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1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1827946" y="1593423"/>
            <a:ext cx="5488108" cy="2745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 dirty="0"/>
              <a:t>Las empresas manejan muchos datos, ya sean de tipo financiero, personal, de inventario, entre otros. Es por ello que es aconsejable tenerlos en un formato ordenado y con niveles de acceso para que se pueda encontrar y consultar solo por aquellos autorizados.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400" dirty="0"/>
              <a:t>Algunas pymes guardan los datos en sistemas de ficheros en textos planos (como por ejemplo, Excel). Sin embargo, cuando empiezan a crecer perciben que este sistema contiene datos redundantes y duplicados, no es muy seguro y es difícil acceder de forma externa. Entonces, las empresas se plantean almacenar la información en una base de datos.</a:t>
            </a:r>
            <a:endParaRPr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F9355E1-48C9-4760-8DD8-C99F13790730}"/>
              </a:ext>
            </a:extLst>
          </p:cNvPr>
          <p:cNvSpPr/>
          <p:nvPr/>
        </p:nvSpPr>
        <p:spPr>
          <a:xfrm>
            <a:off x="3715603" y="1154223"/>
            <a:ext cx="453788" cy="439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72E9F13D-F986-450A-A1DD-13C683B50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91" r="40982" b="1"/>
          <a:stretch/>
        </p:blipFill>
        <p:spPr>
          <a:xfrm>
            <a:off x="2245160" y="2517458"/>
            <a:ext cx="2669740" cy="18637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7404E5-F10F-4348-A83F-A6AF5953A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66" t="22577" b="26313"/>
          <a:stretch/>
        </p:blipFill>
        <p:spPr>
          <a:xfrm>
            <a:off x="4914900" y="1671614"/>
            <a:ext cx="1833622" cy="18602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243D2FD-B153-4E22-96E7-B91731270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1980" b="51746"/>
          <a:stretch/>
        </p:blipFill>
        <p:spPr>
          <a:xfrm>
            <a:off x="2242986" y="950450"/>
            <a:ext cx="2627742" cy="1758751"/>
          </a:xfrm>
          <a:prstGeom prst="rect">
            <a:avLst/>
          </a:prstGeom>
        </p:spPr>
      </p:pic>
      <p:grpSp>
        <p:nvGrpSpPr>
          <p:cNvPr id="1533" name="Google Shape;1533;p29"/>
          <p:cNvGrpSpPr/>
          <p:nvPr/>
        </p:nvGrpSpPr>
        <p:grpSpPr>
          <a:xfrm>
            <a:off x="6105086" y="158369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6020241" y="95967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6624665" y="158362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Modelo E-R</a:t>
            </a:r>
            <a:endParaRPr lang="es-MX"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6111633" y="144808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CF95355-BEDE-4B0C-86C4-B454AE8E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85" y="200050"/>
            <a:ext cx="395181" cy="395181"/>
          </a:xfrm>
          <a:prstGeom prst="rect">
            <a:avLst/>
          </a:prstGeom>
        </p:spPr>
      </p:pic>
      <p:pic>
        <p:nvPicPr>
          <p:cNvPr id="1026" name="Picture 2" descr="relaciones muchos-a-muchos en SQL Server 2008 R2 analysis services |  campodeEncinos por Leopoldo González Rosas">
            <a:extLst>
              <a:ext uri="{FF2B5EF4-FFF2-40B4-BE49-F238E27FC236}">
                <a16:creationId xmlns:a16="http://schemas.microsoft.com/office/drawing/2014/main" id="{BB95D3F4-1DFC-4740-BE9A-A263E65BC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7" t="1132" r="-1" b="76739"/>
          <a:stretch/>
        </p:blipFill>
        <p:spPr bwMode="auto">
          <a:xfrm>
            <a:off x="4826897" y="863735"/>
            <a:ext cx="1921625" cy="81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E9227919-61BC-465E-80D3-AB8E56D52E9C}"/>
              </a:ext>
            </a:extLst>
          </p:cNvPr>
          <p:cNvSpPr txBox="1"/>
          <p:nvPr/>
        </p:nvSpPr>
        <p:spPr>
          <a:xfrm>
            <a:off x="2801284" y="1492598"/>
            <a:ext cx="648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M:M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5AD1D23-0BFD-4F21-9C39-A29316EE1A07}"/>
              </a:ext>
            </a:extLst>
          </p:cNvPr>
          <p:cNvSpPr txBox="1"/>
          <p:nvPr/>
        </p:nvSpPr>
        <p:spPr>
          <a:xfrm>
            <a:off x="5239720" y="1979195"/>
            <a:ext cx="648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1:M</a:t>
            </a:r>
          </a:p>
        </p:txBody>
      </p:sp>
    </p:spTree>
    <p:extLst>
      <p:ext uri="{BB962C8B-B14F-4D97-AF65-F5344CB8AC3E}">
        <p14:creationId xmlns:p14="http://schemas.microsoft.com/office/powerpoint/2010/main" val="201840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6105086" y="158369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6020241" y="95967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6624665" y="158362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Modelo E-R</a:t>
            </a:r>
            <a:endParaRPr lang="es-MX"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6111633" y="144808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CF95355-BEDE-4B0C-86C4-B454AE8E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885" y="200050"/>
            <a:ext cx="395181" cy="395181"/>
          </a:xfrm>
          <a:prstGeom prst="rect">
            <a:avLst/>
          </a:prstGeom>
        </p:spPr>
      </p:pic>
      <p:pic>
        <p:nvPicPr>
          <p:cNvPr id="2050" name="Picture 2" descr="Relaciones de uno a uno">
            <a:extLst>
              <a:ext uri="{FF2B5EF4-FFF2-40B4-BE49-F238E27FC236}">
                <a16:creationId xmlns:a16="http://schemas.microsoft.com/office/drawing/2014/main" id="{F340A70F-A679-4D56-9806-E327EE0CF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28"/>
          <a:stretch/>
        </p:blipFill>
        <p:spPr bwMode="auto">
          <a:xfrm>
            <a:off x="1804101" y="2094129"/>
            <a:ext cx="2140578" cy="19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14767D9-DF8F-4583-8890-D4504FB78876}"/>
              </a:ext>
            </a:extLst>
          </p:cNvPr>
          <p:cNvSpPr txBox="1"/>
          <p:nvPr/>
        </p:nvSpPr>
        <p:spPr>
          <a:xfrm>
            <a:off x="4321206" y="1786352"/>
            <a:ext cx="648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1:1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27F36A-474F-4A01-86BF-71C0A1486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1"/>
          <a:stretch/>
        </p:blipFill>
        <p:spPr>
          <a:xfrm>
            <a:off x="3944678" y="2098092"/>
            <a:ext cx="3541511" cy="19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5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33;p29">
            <a:extLst>
              <a:ext uri="{FF2B5EF4-FFF2-40B4-BE49-F238E27FC236}">
                <a16:creationId xmlns:a16="http://schemas.microsoft.com/office/drawing/2014/main" id="{F339699F-9C01-4F59-8697-6F95EBF08B55}"/>
              </a:ext>
            </a:extLst>
          </p:cNvPr>
          <p:cNvGrpSpPr/>
          <p:nvPr/>
        </p:nvGrpSpPr>
        <p:grpSpPr>
          <a:xfrm>
            <a:off x="3515270" y="987709"/>
            <a:ext cx="1813735" cy="643436"/>
            <a:chOff x="462350" y="727350"/>
            <a:chExt cx="2021100" cy="717000"/>
          </a:xfrm>
        </p:grpSpPr>
        <p:sp>
          <p:nvSpPr>
            <p:cNvPr id="5" name="Google Shape;1534;p29">
              <a:extLst>
                <a:ext uri="{FF2B5EF4-FFF2-40B4-BE49-F238E27FC236}">
                  <a16:creationId xmlns:a16="http://schemas.microsoft.com/office/drawing/2014/main" id="{3EA47D14-A8E4-4813-A3E5-0939A55FC796}"/>
                </a:ext>
              </a:extLst>
            </p:cNvPr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35;p29">
              <a:extLst>
                <a:ext uri="{FF2B5EF4-FFF2-40B4-BE49-F238E27FC236}">
                  <a16:creationId xmlns:a16="http://schemas.microsoft.com/office/drawing/2014/main" id="{F74CF984-36D3-4D7F-BECF-A45A74D3B075}"/>
                </a:ext>
              </a:extLst>
            </p:cNvPr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536;p29">
            <a:extLst>
              <a:ext uri="{FF2B5EF4-FFF2-40B4-BE49-F238E27FC236}">
                <a16:creationId xmlns:a16="http://schemas.microsoft.com/office/drawing/2014/main" id="{CCEDE52A-38C2-4B13-94FB-000E484567E9}"/>
              </a:ext>
            </a:extLst>
          </p:cNvPr>
          <p:cNvGrpSpPr/>
          <p:nvPr/>
        </p:nvGrpSpPr>
        <p:grpSpPr>
          <a:xfrm>
            <a:off x="3430425" y="925307"/>
            <a:ext cx="2283149" cy="643436"/>
            <a:chOff x="462350" y="727350"/>
            <a:chExt cx="2021100" cy="717000"/>
          </a:xfrm>
        </p:grpSpPr>
        <p:sp>
          <p:nvSpPr>
            <p:cNvPr id="8" name="Google Shape;1537;p29">
              <a:extLst>
                <a:ext uri="{FF2B5EF4-FFF2-40B4-BE49-F238E27FC236}">
                  <a16:creationId xmlns:a16="http://schemas.microsoft.com/office/drawing/2014/main" id="{4F341763-6A11-4766-8D92-CD9C077103F1}"/>
                </a:ext>
              </a:extLst>
            </p:cNvPr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538;p29">
              <a:extLst>
                <a:ext uri="{FF2B5EF4-FFF2-40B4-BE49-F238E27FC236}">
                  <a16:creationId xmlns:a16="http://schemas.microsoft.com/office/drawing/2014/main" id="{20067B1B-7766-43AA-BB7D-BAF122597119}"/>
                </a:ext>
              </a:extLst>
            </p:cNvPr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539;p29">
            <a:extLst>
              <a:ext uri="{FF2B5EF4-FFF2-40B4-BE49-F238E27FC236}">
                <a16:creationId xmlns:a16="http://schemas.microsoft.com/office/drawing/2014/main" id="{5E22FDF3-998E-441C-A5BD-43BA3FFCD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2913" y="1002371"/>
            <a:ext cx="1860407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Sintaxis SQL</a:t>
            </a:r>
          </a:p>
        </p:txBody>
      </p:sp>
      <p:sp>
        <p:nvSpPr>
          <p:cNvPr id="28" name="Título 27">
            <a:extLst>
              <a:ext uri="{FF2B5EF4-FFF2-40B4-BE49-F238E27FC236}">
                <a16:creationId xmlns:a16="http://schemas.microsoft.com/office/drawing/2014/main" id="{2C10519B-9CCF-4917-872B-12917B756F4C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1804086" y="1749458"/>
            <a:ext cx="5535827" cy="2748401"/>
          </a:xfrm>
        </p:spPr>
        <p:txBody>
          <a:bodyPr/>
          <a:lstStyle/>
          <a:p>
            <a:pPr algn="just"/>
            <a:r>
              <a:rPr lang="es-MX" b="1" i="0" dirty="0">
                <a:solidFill>
                  <a:srgbClr val="000000"/>
                </a:solidFill>
                <a:effectLst/>
                <a:latin typeface="OracleSansVF"/>
              </a:rPr>
              <a:t>LENGUAJE DE MANIPULACIÓN DE DATOS (</a:t>
            </a:r>
            <a:r>
              <a:rPr lang="es-MX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DML)</a:t>
            </a:r>
            <a:br>
              <a:rPr lang="es-MX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s-MX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es-MX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SELECT</a:t>
            </a:r>
            <a:r>
              <a:rPr lang="es-MX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- para obtener datos de una base de datos.</a:t>
            </a:r>
            <a:br>
              <a:rPr lang="es-MX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es-MX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INSERT</a:t>
            </a:r>
            <a:r>
              <a:rPr lang="es-MX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- para insertar datos a una tabla.</a:t>
            </a:r>
            <a:br>
              <a:rPr lang="es-MX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es-MX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UPDATE </a:t>
            </a:r>
            <a:r>
              <a:rPr lang="es-MX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 para modificar datos existentes dentro de una tabla.</a:t>
            </a:r>
            <a:br>
              <a:rPr lang="es-MX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es-MX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DELETE</a:t>
            </a:r>
            <a:r>
              <a:rPr lang="es-MX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- elimina todos los registros de la tabla; no borra los espacios asignados a los registros.</a:t>
            </a:r>
            <a:endParaRPr lang="es-MX" dirty="0"/>
          </a:p>
        </p:txBody>
      </p:sp>
      <p:sp>
        <p:nvSpPr>
          <p:cNvPr id="11" name="Google Shape;1569;p29">
            <a:hlinkClick r:id="rId2" action="ppaction://hlinksldjump"/>
            <a:extLst>
              <a:ext uri="{FF2B5EF4-FFF2-40B4-BE49-F238E27FC236}">
                <a16:creationId xmlns:a16="http://schemas.microsoft.com/office/drawing/2014/main" id="{C9E54FA1-88DA-417B-B251-C42EB361E2CE}"/>
              </a:ext>
            </a:extLst>
          </p:cNvPr>
          <p:cNvSpPr txBox="1"/>
          <p:nvPr/>
        </p:nvSpPr>
        <p:spPr>
          <a:xfrm>
            <a:off x="6799029" y="1016000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 dirty="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12" name="Google Shape;1027;p27">
            <a:extLst>
              <a:ext uri="{FF2B5EF4-FFF2-40B4-BE49-F238E27FC236}">
                <a16:creationId xmlns:a16="http://schemas.microsoft.com/office/drawing/2014/main" id="{C8F10795-F47D-4C7C-80D1-BEE7D4ABC6CB}"/>
              </a:ext>
            </a:extLst>
          </p:cNvPr>
          <p:cNvGrpSpPr/>
          <p:nvPr/>
        </p:nvGrpSpPr>
        <p:grpSpPr>
          <a:xfrm>
            <a:off x="3521817" y="974148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13" name="Google Shape;1028;p27">
              <a:extLst>
                <a:ext uri="{FF2B5EF4-FFF2-40B4-BE49-F238E27FC236}">
                  <a16:creationId xmlns:a16="http://schemas.microsoft.com/office/drawing/2014/main" id="{2527721A-AF6C-4162-8620-F0E45C963096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9;p27">
              <a:extLst>
                <a:ext uri="{FF2B5EF4-FFF2-40B4-BE49-F238E27FC236}">
                  <a16:creationId xmlns:a16="http://schemas.microsoft.com/office/drawing/2014/main" id="{9708C1E1-5F92-402E-90A5-AB04A4294D99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0;p27">
              <a:extLst>
                <a:ext uri="{FF2B5EF4-FFF2-40B4-BE49-F238E27FC236}">
                  <a16:creationId xmlns:a16="http://schemas.microsoft.com/office/drawing/2014/main" id="{9674EECE-E12F-472B-B3F6-5B8081D67239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1;p27">
              <a:extLst>
                <a:ext uri="{FF2B5EF4-FFF2-40B4-BE49-F238E27FC236}">
                  <a16:creationId xmlns:a16="http://schemas.microsoft.com/office/drawing/2014/main" id="{F2CB2BB1-6A7F-4B9D-80FE-35EA1AF36464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2;p27">
              <a:extLst>
                <a:ext uri="{FF2B5EF4-FFF2-40B4-BE49-F238E27FC236}">
                  <a16:creationId xmlns:a16="http://schemas.microsoft.com/office/drawing/2014/main" id="{B667A14C-E1FA-47C4-B02C-0FD8C9357436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3;p27">
              <a:extLst>
                <a:ext uri="{FF2B5EF4-FFF2-40B4-BE49-F238E27FC236}">
                  <a16:creationId xmlns:a16="http://schemas.microsoft.com/office/drawing/2014/main" id="{61FC8D65-EFCE-4C7A-B5F7-BEB87BEAA634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4;p27">
              <a:extLst>
                <a:ext uri="{FF2B5EF4-FFF2-40B4-BE49-F238E27FC236}">
                  <a16:creationId xmlns:a16="http://schemas.microsoft.com/office/drawing/2014/main" id="{C0C9E7DF-EE8B-482C-996D-5EDFF425F737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5;p27">
              <a:extLst>
                <a:ext uri="{FF2B5EF4-FFF2-40B4-BE49-F238E27FC236}">
                  <a16:creationId xmlns:a16="http://schemas.microsoft.com/office/drawing/2014/main" id="{DFF83F8F-361A-4BEE-B87C-805A17CE80EE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6;p27">
              <a:extLst>
                <a:ext uri="{FF2B5EF4-FFF2-40B4-BE49-F238E27FC236}">
                  <a16:creationId xmlns:a16="http://schemas.microsoft.com/office/drawing/2014/main" id="{030E528E-EBBB-4F1B-ACE4-3E4444B480C3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AEF33EDB-1A52-42B8-8CD9-5CF8CF84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069" y="1029390"/>
            <a:ext cx="395181" cy="3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16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33;p29">
            <a:extLst>
              <a:ext uri="{FF2B5EF4-FFF2-40B4-BE49-F238E27FC236}">
                <a16:creationId xmlns:a16="http://schemas.microsoft.com/office/drawing/2014/main" id="{F339699F-9C01-4F59-8697-6F95EBF08B55}"/>
              </a:ext>
            </a:extLst>
          </p:cNvPr>
          <p:cNvGrpSpPr/>
          <p:nvPr/>
        </p:nvGrpSpPr>
        <p:grpSpPr>
          <a:xfrm>
            <a:off x="3515270" y="987709"/>
            <a:ext cx="1813735" cy="643436"/>
            <a:chOff x="462350" y="727350"/>
            <a:chExt cx="2021100" cy="717000"/>
          </a:xfrm>
        </p:grpSpPr>
        <p:sp>
          <p:nvSpPr>
            <p:cNvPr id="5" name="Google Shape;1534;p29">
              <a:extLst>
                <a:ext uri="{FF2B5EF4-FFF2-40B4-BE49-F238E27FC236}">
                  <a16:creationId xmlns:a16="http://schemas.microsoft.com/office/drawing/2014/main" id="{3EA47D14-A8E4-4813-A3E5-0939A55FC796}"/>
                </a:ext>
              </a:extLst>
            </p:cNvPr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35;p29">
              <a:extLst>
                <a:ext uri="{FF2B5EF4-FFF2-40B4-BE49-F238E27FC236}">
                  <a16:creationId xmlns:a16="http://schemas.microsoft.com/office/drawing/2014/main" id="{F74CF984-36D3-4D7F-BECF-A45A74D3B075}"/>
                </a:ext>
              </a:extLst>
            </p:cNvPr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536;p29">
            <a:extLst>
              <a:ext uri="{FF2B5EF4-FFF2-40B4-BE49-F238E27FC236}">
                <a16:creationId xmlns:a16="http://schemas.microsoft.com/office/drawing/2014/main" id="{CCEDE52A-38C2-4B13-94FB-000E484567E9}"/>
              </a:ext>
            </a:extLst>
          </p:cNvPr>
          <p:cNvGrpSpPr/>
          <p:nvPr/>
        </p:nvGrpSpPr>
        <p:grpSpPr>
          <a:xfrm>
            <a:off x="3430425" y="925307"/>
            <a:ext cx="2283149" cy="643436"/>
            <a:chOff x="462350" y="727350"/>
            <a:chExt cx="2021100" cy="717000"/>
          </a:xfrm>
        </p:grpSpPr>
        <p:sp>
          <p:nvSpPr>
            <p:cNvPr id="8" name="Google Shape;1537;p29">
              <a:extLst>
                <a:ext uri="{FF2B5EF4-FFF2-40B4-BE49-F238E27FC236}">
                  <a16:creationId xmlns:a16="http://schemas.microsoft.com/office/drawing/2014/main" id="{4F341763-6A11-4766-8D92-CD9C077103F1}"/>
                </a:ext>
              </a:extLst>
            </p:cNvPr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538;p29">
              <a:extLst>
                <a:ext uri="{FF2B5EF4-FFF2-40B4-BE49-F238E27FC236}">
                  <a16:creationId xmlns:a16="http://schemas.microsoft.com/office/drawing/2014/main" id="{20067B1B-7766-43AA-BB7D-BAF122597119}"/>
                </a:ext>
              </a:extLst>
            </p:cNvPr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539;p29">
            <a:extLst>
              <a:ext uri="{FF2B5EF4-FFF2-40B4-BE49-F238E27FC236}">
                <a16:creationId xmlns:a16="http://schemas.microsoft.com/office/drawing/2014/main" id="{5E22FDF3-998E-441C-A5BD-43BA3FFCD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3329" y="1016000"/>
            <a:ext cx="1672637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Sintaxis SQL</a:t>
            </a:r>
          </a:p>
        </p:txBody>
      </p:sp>
      <p:sp>
        <p:nvSpPr>
          <p:cNvPr id="25" name="Título 24">
            <a:extLst>
              <a:ext uri="{FF2B5EF4-FFF2-40B4-BE49-F238E27FC236}">
                <a16:creationId xmlns:a16="http://schemas.microsoft.com/office/drawing/2014/main" id="{D7501913-76C8-4246-85F1-1110FF66631C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729946" y="1617584"/>
            <a:ext cx="5795319" cy="2707281"/>
          </a:xfrm>
        </p:spPr>
        <p:txBody>
          <a:bodyPr/>
          <a:lstStyle/>
          <a:p>
            <a:pPr algn="just"/>
            <a:r>
              <a:rPr lang="es-MX" sz="2400" b="1" i="0" dirty="0">
                <a:solidFill>
                  <a:srgbClr val="000000"/>
                </a:solidFill>
                <a:effectLst/>
                <a:latin typeface="OracleSansVF"/>
              </a:rPr>
              <a:t>LENGUAJE DE DEFINICIÓN DE DATOS (DDL)</a:t>
            </a:r>
            <a:br>
              <a:rPr lang="es-MX" sz="2400" b="1" i="0" dirty="0">
                <a:solidFill>
                  <a:srgbClr val="000000"/>
                </a:solidFill>
                <a:effectLst/>
                <a:latin typeface="OracleSansVF"/>
              </a:rPr>
            </a:br>
            <a:br>
              <a:rPr lang="es-MX" b="1" i="0" dirty="0">
                <a:solidFill>
                  <a:srgbClr val="000000"/>
                </a:solidFill>
                <a:effectLst/>
                <a:latin typeface="OracleSansVF"/>
              </a:rPr>
            </a:b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Las sentencias DDL se utilizan para crear y modificar la estructura de las tablas así como otros objetos de la base de datos.</a:t>
            </a:r>
            <a:b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</a:br>
            <a:r>
              <a:rPr lang="es-MX" b="1" i="0" dirty="0">
                <a:solidFill>
                  <a:srgbClr val="000000"/>
                </a:solidFill>
                <a:effectLst/>
                <a:latin typeface="OracleSansVF"/>
              </a:rPr>
              <a:t>CREATE - 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para crear objetos en la base de datos.</a:t>
            </a:r>
            <a:b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</a:br>
            <a:r>
              <a:rPr lang="es-MX" b="1" i="0" dirty="0">
                <a:solidFill>
                  <a:srgbClr val="000000"/>
                </a:solidFill>
                <a:effectLst/>
                <a:latin typeface="OracleSansVF"/>
              </a:rPr>
              <a:t>ALTER - 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modifica la estructura de la base de datos.</a:t>
            </a:r>
            <a:b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</a:br>
            <a:r>
              <a:rPr lang="es-MX" b="1" i="0" dirty="0">
                <a:solidFill>
                  <a:srgbClr val="000000"/>
                </a:solidFill>
                <a:effectLst/>
                <a:latin typeface="OracleSansVF"/>
              </a:rPr>
              <a:t>DROP - 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borra objetos de la base de datos.</a:t>
            </a:r>
            <a:br>
              <a:rPr lang="es-MX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s-MX" b="1" dirty="0"/>
          </a:p>
        </p:txBody>
      </p:sp>
      <p:sp>
        <p:nvSpPr>
          <p:cNvPr id="11" name="Google Shape;1569;p29">
            <a:hlinkClick r:id="rId2" action="ppaction://hlinksldjump"/>
            <a:extLst>
              <a:ext uri="{FF2B5EF4-FFF2-40B4-BE49-F238E27FC236}">
                <a16:creationId xmlns:a16="http://schemas.microsoft.com/office/drawing/2014/main" id="{C9E54FA1-88DA-417B-B251-C42EB361E2CE}"/>
              </a:ext>
            </a:extLst>
          </p:cNvPr>
          <p:cNvSpPr txBox="1"/>
          <p:nvPr/>
        </p:nvSpPr>
        <p:spPr>
          <a:xfrm>
            <a:off x="6799029" y="1016000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 dirty="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12" name="Google Shape;1027;p27">
            <a:extLst>
              <a:ext uri="{FF2B5EF4-FFF2-40B4-BE49-F238E27FC236}">
                <a16:creationId xmlns:a16="http://schemas.microsoft.com/office/drawing/2014/main" id="{C8F10795-F47D-4C7C-80D1-BEE7D4ABC6CB}"/>
              </a:ext>
            </a:extLst>
          </p:cNvPr>
          <p:cNvGrpSpPr/>
          <p:nvPr/>
        </p:nvGrpSpPr>
        <p:grpSpPr>
          <a:xfrm>
            <a:off x="3521817" y="974148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13" name="Google Shape;1028;p27">
              <a:extLst>
                <a:ext uri="{FF2B5EF4-FFF2-40B4-BE49-F238E27FC236}">
                  <a16:creationId xmlns:a16="http://schemas.microsoft.com/office/drawing/2014/main" id="{2527721A-AF6C-4162-8620-F0E45C963096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9;p27">
              <a:extLst>
                <a:ext uri="{FF2B5EF4-FFF2-40B4-BE49-F238E27FC236}">
                  <a16:creationId xmlns:a16="http://schemas.microsoft.com/office/drawing/2014/main" id="{9708C1E1-5F92-402E-90A5-AB04A4294D99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0;p27">
              <a:extLst>
                <a:ext uri="{FF2B5EF4-FFF2-40B4-BE49-F238E27FC236}">
                  <a16:creationId xmlns:a16="http://schemas.microsoft.com/office/drawing/2014/main" id="{9674EECE-E12F-472B-B3F6-5B8081D67239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1;p27">
              <a:extLst>
                <a:ext uri="{FF2B5EF4-FFF2-40B4-BE49-F238E27FC236}">
                  <a16:creationId xmlns:a16="http://schemas.microsoft.com/office/drawing/2014/main" id="{F2CB2BB1-6A7F-4B9D-80FE-35EA1AF36464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2;p27">
              <a:extLst>
                <a:ext uri="{FF2B5EF4-FFF2-40B4-BE49-F238E27FC236}">
                  <a16:creationId xmlns:a16="http://schemas.microsoft.com/office/drawing/2014/main" id="{B667A14C-E1FA-47C4-B02C-0FD8C9357436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3;p27">
              <a:extLst>
                <a:ext uri="{FF2B5EF4-FFF2-40B4-BE49-F238E27FC236}">
                  <a16:creationId xmlns:a16="http://schemas.microsoft.com/office/drawing/2014/main" id="{61FC8D65-EFCE-4C7A-B5F7-BEB87BEAA634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4;p27">
              <a:extLst>
                <a:ext uri="{FF2B5EF4-FFF2-40B4-BE49-F238E27FC236}">
                  <a16:creationId xmlns:a16="http://schemas.microsoft.com/office/drawing/2014/main" id="{C0C9E7DF-EE8B-482C-996D-5EDFF425F737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5;p27">
              <a:extLst>
                <a:ext uri="{FF2B5EF4-FFF2-40B4-BE49-F238E27FC236}">
                  <a16:creationId xmlns:a16="http://schemas.microsoft.com/office/drawing/2014/main" id="{DFF83F8F-361A-4BEE-B87C-805A17CE80EE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6;p27">
              <a:extLst>
                <a:ext uri="{FF2B5EF4-FFF2-40B4-BE49-F238E27FC236}">
                  <a16:creationId xmlns:a16="http://schemas.microsoft.com/office/drawing/2014/main" id="{030E528E-EBBB-4F1B-ACE4-3E4444B480C3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AEF33EDB-1A52-42B8-8CD9-5CF8CF84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069" y="1029390"/>
            <a:ext cx="395181" cy="3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04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05E19-4575-427C-B50E-A509834B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373" y="1949966"/>
            <a:ext cx="5288691" cy="1052726"/>
          </a:xfrm>
        </p:spPr>
        <p:txBody>
          <a:bodyPr/>
          <a:lstStyle/>
          <a:p>
            <a:r>
              <a:rPr lang="es-MX" sz="2800" dirty="0"/>
              <a:t>SISTEMAS DE GESTIÓN DE BASE DE DATOS </a:t>
            </a:r>
          </a:p>
        </p:txBody>
      </p:sp>
    </p:spTree>
    <p:extLst>
      <p:ext uri="{BB962C8B-B14F-4D97-AF65-F5344CB8AC3E}">
        <p14:creationId xmlns:p14="http://schemas.microsoft.com/office/powerpoint/2010/main" val="1470981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211074" y="1125925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SGBD</a:t>
            </a:r>
            <a:endParaRPr lang="es-MX"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 dirty="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2178750" y="1869800"/>
            <a:ext cx="4786500" cy="2210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/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Sistema de Gestión de Base de Datos (SGBD)</a:t>
            </a:r>
          </a:p>
          <a:p>
            <a:pPr marL="114300" indent="0" algn="just"/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Los Sistemas de Gestión de Base de Datos (en inglés 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OracleSansVF"/>
              </a:rPr>
              <a:t>DataBase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 Management 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OracleSansVF"/>
              </a:rPr>
              <a:t>System</a:t>
            </a:r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) son un tipo de software muy específico, dedicado a servir de interfaz entre la base de datos, el usuario y las aplicaciones que la utilizan. Se compone de un lenguaje de definición de datos, de un lenguaje de manipulación de datos y de un lenguaje de consulta.</a:t>
            </a:r>
            <a:endParaRPr dirty="0"/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3698042" y="1112371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CF95355-BEDE-4B0C-86C4-B454AE8E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294" y="1167613"/>
            <a:ext cx="395181" cy="3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7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05E19-4575-427C-B50E-A509834B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373" y="1949966"/>
            <a:ext cx="5288691" cy="1052726"/>
          </a:xfrm>
        </p:spPr>
        <p:txBody>
          <a:bodyPr/>
          <a:lstStyle/>
          <a:p>
            <a:pPr algn="l"/>
            <a:r>
              <a:rPr lang="es-MX" sz="2800" dirty="0"/>
              <a:t>PROGRAMA EN R STUDIO</a:t>
            </a:r>
          </a:p>
        </p:txBody>
      </p:sp>
    </p:spTree>
    <p:extLst>
      <p:ext uri="{BB962C8B-B14F-4D97-AF65-F5344CB8AC3E}">
        <p14:creationId xmlns:p14="http://schemas.microsoft.com/office/powerpoint/2010/main" val="4085754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C720D6-AC45-4D13-AA8F-65E1C1A64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415749"/>
            <a:ext cx="5705475" cy="290512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FEF1F1A2-ABA4-4442-A61F-2E3396BF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486" y="1025611"/>
            <a:ext cx="3299255" cy="632514"/>
          </a:xfrm>
        </p:spPr>
        <p:txBody>
          <a:bodyPr/>
          <a:lstStyle/>
          <a:p>
            <a:r>
              <a:rPr lang="es-MX" dirty="0"/>
              <a:t>CREAR  BASE DE DATOS</a:t>
            </a:r>
          </a:p>
        </p:txBody>
      </p:sp>
    </p:spTree>
    <p:extLst>
      <p:ext uri="{BB962C8B-B14F-4D97-AF65-F5344CB8AC3E}">
        <p14:creationId xmlns:p14="http://schemas.microsoft.com/office/powerpoint/2010/main" val="2110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05E19-4575-427C-B50E-A509834B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16" y="1875825"/>
            <a:ext cx="6141308" cy="1228800"/>
          </a:xfrm>
        </p:spPr>
        <p:txBody>
          <a:bodyPr/>
          <a:lstStyle/>
          <a:p>
            <a:r>
              <a:rPr lang="es-MX" sz="4000" dirty="0"/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230390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2113460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198305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031214" y="1127440"/>
            <a:ext cx="1880901" cy="465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Base de Datos</a:t>
            </a:r>
            <a:endParaRPr sz="18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2110153" y="1831770"/>
            <a:ext cx="4865101" cy="2604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Una base de datos es un “almacén” que nos permite guardar grandes cantidades de información de forma organizada para que luego podamos encontrar y utilizar fácilmente.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/>
              <a:t>Una base de datos es una herramienta que recopila datos, los organiza y los relaciona para que se pueda hacer una rápida búsqueda y recuperar con ayuda de un ordenador. Hoy en día, las bases de datos también sirven para desarrollar análisis.</a:t>
            </a:r>
            <a:endParaRPr dirty="0"/>
          </a:p>
        </p:txBody>
      </p:sp>
      <p:pic>
        <p:nvPicPr>
          <p:cNvPr id="5" name="Picture 4" descr="Azure Database General_COLOR | think S3 | Cloud Solutions &amp; Managed  Services | Microsoft Gold Partner">
            <a:extLst>
              <a:ext uri="{FF2B5EF4-FFF2-40B4-BE49-F238E27FC236}">
                <a16:creationId xmlns:a16="http://schemas.microsoft.com/office/drawing/2014/main" id="{4C3C5BC3-0022-4419-9330-240BFFB2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942" y="1191900"/>
            <a:ext cx="343893" cy="34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54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2113460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198305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073101" y="1127440"/>
            <a:ext cx="1880901" cy="465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Ventajas </a:t>
            </a:r>
            <a:endParaRPr sz="18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1969049" y="1665448"/>
            <a:ext cx="5205901" cy="2868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Control sobre la redundancia de datos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Necesaria para modelar las relaciones entre los datos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Consistencia de datos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Compartir datos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Mantenimiento de estándares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Mejora en la integridad de datos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Mejora en la seguridad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Mejora en la accesibilidad a los datos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Mejora en la productividad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Mejora en el mantenimiento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Aumento de la concurrencia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Mejora en los servicios de copias de seguridad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F9355E1-48C9-4760-8DD8-C99F13790730}"/>
              </a:ext>
            </a:extLst>
          </p:cNvPr>
          <p:cNvSpPr/>
          <p:nvPr/>
        </p:nvSpPr>
        <p:spPr>
          <a:xfrm>
            <a:off x="3715603" y="1154223"/>
            <a:ext cx="453788" cy="439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Picture 4" descr="Azure Database General_COLOR | think S3 | Cloud Solutions &amp; Managed  Services | Microsoft Gold Partner">
            <a:extLst>
              <a:ext uri="{FF2B5EF4-FFF2-40B4-BE49-F238E27FC236}">
                <a16:creationId xmlns:a16="http://schemas.microsoft.com/office/drawing/2014/main" id="{4C3C5BC3-0022-4419-9330-240BFFB2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942" y="1191900"/>
            <a:ext cx="343893" cy="34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84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2113460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198305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073101" y="1127440"/>
            <a:ext cx="1880901" cy="465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Desventajas</a:t>
            </a:r>
            <a:endParaRPr sz="18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2110153" y="1831770"/>
            <a:ext cx="4865101" cy="1718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dirty="0"/>
              <a:t>Complejidad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dirty="0"/>
              <a:t>Coste del equipamiento adicional.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dirty="0"/>
              <a:t>Vulnerable a los fallos</a:t>
            </a:r>
            <a:endParaRPr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F9355E1-48C9-4760-8DD8-C99F13790730}"/>
              </a:ext>
            </a:extLst>
          </p:cNvPr>
          <p:cNvSpPr/>
          <p:nvPr/>
        </p:nvSpPr>
        <p:spPr>
          <a:xfrm>
            <a:off x="3715603" y="1154223"/>
            <a:ext cx="453788" cy="439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Picture 4" descr="Azure Database General_COLOR | think S3 | Cloud Solutions &amp; Managed  Services | Microsoft Gold Partner">
            <a:extLst>
              <a:ext uri="{FF2B5EF4-FFF2-40B4-BE49-F238E27FC236}">
                <a16:creationId xmlns:a16="http://schemas.microsoft.com/office/drawing/2014/main" id="{4C3C5BC3-0022-4419-9330-240BFFB2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942" y="1191900"/>
            <a:ext cx="343893" cy="34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95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2113460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437311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073101" y="1127440"/>
            <a:ext cx="2121786" cy="4659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Tipos de Campos</a:t>
            </a: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1969049" y="1665448"/>
            <a:ext cx="5205901" cy="1534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Numérico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Booleanos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Memos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Fechas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/>
              <a:t>Alfanuméricos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7BFF"/>
              </a:buClr>
              <a:buSzPts val="1100"/>
              <a:buFont typeface="Baloo 2" panose="020B0604020202020204" charset="0"/>
              <a:buChar char="●"/>
            </a:pPr>
            <a:r>
              <a:rPr lang="es-MX" sz="1500" dirty="0" err="1"/>
              <a:t>Autoincrementables</a:t>
            </a:r>
            <a:endParaRPr lang="es-MX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F9355E1-48C9-4760-8DD8-C99F13790730}"/>
              </a:ext>
            </a:extLst>
          </p:cNvPr>
          <p:cNvSpPr/>
          <p:nvPr/>
        </p:nvSpPr>
        <p:spPr>
          <a:xfrm>
            <a:off x="3715603" y="1154223"/>
            <a:ext cx="453788" cy="439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Picture 4" descr="Azure Database General_COLOR | think S3 | Cloud Solutions &amp; Managed  Services | Microsoft Gold Partner">
            <a:extLst>
              <a:ext uri="{FF2B5EF4-FFF2-40B4-BE49-F238E27FC236}">
                <a16:creationId xmlns:a16="http://schemas.microsoft.com/office/drawing/2014/main" id="{4C3C5BC3-0022-4419-9330-240BFFB2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942" y="1191900"/>
            <a:ext cx="343893" cy="34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8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05E19-4575-427C-B50E-A509834B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16" y="1875825"/>
            <a:ext cx="6141308" cy="1228800"/>
          </a:xfrm>
        </p:spPr>
        <p:txBody>
          <a:bodyPr/>
          <a:lstStyle/>
          <a:p>
            <a:pPr algn="l"/>
            <a:r>
              <a:rPr lang="es-MX" sz="3600" dirty="0"/>
              <a:t>TIPOS DE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93965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9"/>
          <p:cNvGrpSpPr/>
          <p:nvPr/>
        </p:nvGrpSpPr>
        <p:grpSpPr>
          <a:xfrm>
            <a:off x="3691495" y="1125932"/>
            <a:ext cx="1813735" cy="643436"/>
            <a:chOff x="462350" y="727350"/>
            <a:chExt cx="2021100" cy="717000"/>
          </a:xfrm>
        </p:grpSpPr>
        <p:sp>
          <p:nvSpPr>
            <p:cNvPr id="1534" name="Google Shape;1534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29"/>
          <p:cNvGrpSpPr/>
          <p:nvPr/>
        </p:nvGrpSpPr>
        <p:grpSpPr>
          <a:xfrm>
            <a:off x="3606650" y="1063530"/>
            <a:ext cx="2283149" cy="643436"/>
            <a:chOff x="462350" y="727350"/>
            <a:chExt cx="2021100" cy="717000"/>
          </a:xfrm>
        </p:grpSpPr>
        <p:sp>
          <p:nvSpPr>
            <p:cNvPr id="1537" name="Google Shape;1537;p29"/>
            <p:cNvSpPr/>
            <p:nvPr/>
          </p:nvSpPr>
          <p:spPr>
            <a:xfrm>
              <a:off x="820850" y="789750"/>
              <a:ext cx="1662600" cy="59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462350" y="727350"/>
              <a:ext cx="717000" cy="71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29"/>
          <p:cNvSpPr txBox="1">
            <a:spLocks noGrp="1"/>
          </p:cNvSpPr>
          <p:nvPr>
            <p:ph type="title"/>
          </p:nvPr>
        </p:nvSpPr>
        <p:spPr>
          <a:xfrm>
            <a:off x="4211074" y="1125925"/>
            <a:ext cx="167872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</a:t>
            </a:r>
            <a:r>
              <a:rPr lang="es-MX" sz="20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rientadas a objetos</a:t>
            </a:r>
            <a:endParaRPr sz="2000" dirty="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69" name="Google Shape;1569;p29">
            <a:hlinkClick r:id="rId3" action="ppaction://hlinksldjump"/>
          </p:cNvPr>
          <p:cNvSpPr txBox="1"/>
          <p:nvPr/>
        </p:nvSpPr>
        <p:spPr>
          <a:xfrm>
            <a:off x="6975254" y="1154223"/>
            <a:ext cx="340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rPr>
              <a:t>x</a:t>
            </a:r>
            <a:endParaRPr sz="2800">
              <a:solidFill>
                <a:schemeClr val="accent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682" name="Google Shape;1682;p29"/>
          <p:cNvSpPr txBox="1">
            <a:spLocks noGrp="1"/>
          </p:cNvSpPr>
          <p:nvPr>
            <p:ph type="subTitle" idx="1"/>
          </p:nvPr>
        </p:nvSpPr>
        <p:spPr>
          <a:xfrm>
            <a:off x="2178750" y="1869800"/>
            <a:ext cx="4786500" cy="909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/>
            <a:r>
              <a:rPr lang="es-MX" b="0" i="0" dirty="0">
                <a:solidFill>
                  <a:srgbClr val="000000"/>
                </a:solidFill>
                <a:effectLst/>
                <a:latin typeface="OracleSansVF"/>
              </a:rPr>
              <a:t>La información en una base de datos orientada a objetos se representa en forma de objetos, como en la programación orientada a objetos.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2" name="Google Shape;1027;p27">
            <a:extLst>
              <a:ext uri="{FF2B5EF4-FFF2-40B4-BE49-F238E27FC236}">
                <a16:creationId xmlns:a16="http://schemas.microsoft.com/office/drawing/2014/main" id="{7E12D03E-E030-41F8-8BC7-BB732E5339C1}"/>
              </a:ext>
            </a:extLst>
          </p:cNvPr>
          <p:cNvGrpSpPr/>
          <p:nvPr/>
        </p:nvGrpSpPr>
        <p:grpSpPr>
          <a:xfrm>
            <a:off x="3698042" y="1112371"/>
            <a:ext cx="500139" cy="500682"/>
            <a:chOff x="1713650" y="4573475"/>
            <a:chExt cx="775650" cy="775650"/>
          </a:xfrm>
          <a:solidFill>
            <a:schemeClr val="bg1"/>
          </a:solidFill>
        </p:grpSpPr>
        <p:sp>
          <p:nvSpPr>
            <p:cNvPr id="53" name="Google Shape;1028;p27">
              <a:extLst>
                <a:ext uri="{FF2B5EF4-FFF2-40B4-BE49-F238E27FC236}">
                  <a16:creationId xmlns:a16="http://schemas.microsoft.com/office/drawing/2014/main" id="{C3C78AAF-0C33-46C7-92FA-1B3164A4209B}"/>
                </a:ext>
              </a:extLst>
            </p:cNvPr>
            <p:cNvSpPr/>
            <p:nvPr/>
          </p:nvSpPr>
          <p:spPr>
            <a:xfrm>
              <a:off x="1713650" y="4573475"/>
              <a:ext cx="775650" cy="775650"/>
            </a:xfrm>
            <a:custGeom>
              <a:avLst/>
              <a:gdLst/>
              <a:ahLst/>
              <a:cxnLst/>
              <a:rect l="l" t="t" r="r" b="b"/>
              <a:pathLst>
                <a:path w="31026" h="31026" extrusionOk="0">
                  <a:moveTo>
                    <a:pt x="15539" y="0"/>
                  </a:moveTo>
                  <a:cubicBezTo>
                    <a:pt x="6953" y="0"/>
                    <a:pt x="0" y="6953"/>
                    <a:pt x="0" y="15539"/>
                  </a:cubicBezTo>
                  <a:cubicBezTo>
                    <a:pt x="0" y="23840"/>
                    <a:pt x="6512" y="30611"/>
                    <a:pt x="14735" y="31026"/>
                  </a:cubicBezTo>
                  <a:lnTo>
                    <a:pt x="16213" y="31026"/>
                  </a:lnTo>
                  <a:cubicBezTo>
                    <a:pt x="24463" y="30688"/>
                    <a:pt x="31026" y="23866"/>
                    <a:pt x="31026" y="15539"/>
                  </a:cubicBezTo>
                  <a:cubicBezTo>
                    <a:pt x="31026" y="6979"/>
                    <a:pt x="24074" y="0"/>
                    <a:pt x="1553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9;p27">
              <a:extLst>
                <a:ext uri="{FF2B5EF4-FFF2-40B4-BE49-F238E27FC236}">
                  <a16:creationId xmlns:a16="http://schemas.microsoft.com/office/drawing/2014/main" id="{C1C6F497-56C2-466D-97A4-042597D19D57}"/>
                </a:ext>
              </a:extLst>
            </p:cNvPr>
            <p:cNvSpPr/>
            <p:nvPr/>
          </p:nvSpPr>
          <p:spPr>
            <a:xfrm>
              <a:off x="2085900" y="5274525"/>
              <a:ext cx="33100" cy="74600"/>
            </a:xfrm>
            <a:custGeom>
              <a:avLst/>
              <a:gdLst/>
              <a:ahLst/>
              <a:cxnLst/>
              <a:rect l="l" t="t" r="r" b="b"/>
              <a:pathLst>
                <a:path w="1324" h="2984" extrusionOk="0">
                  <a:moveTo>
                    <a:pt x="0" y="0"/>
                  </a:moveTo>
                  <a:lnTo>
                    <a:pt x="0" y="2984"/>
                  </a:lnTo>
                  <a:lnTo>
                    <a:pt x="1323" y="2984"/>
                  </a:lnTo>
                  <a:lnTo>
                    <a:pt x="1323" y="52"/>
                  </a:lnTo>
                  <a:lnTo>
                    <a:pt x="13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0;p27">
              <a:extLst>
                <a:ext uri="{FF2B5EF4-FFF2-40B4-BE49-F238E27FC236}">
                  <a16:creationId xmlns:a16="http://schemas.microsoft.com/office/drawing/2014/main" id="{02490620-9D6A-4BF4-BEEC-36E1096830DF}"/>
                </a:ext>
              </a:extLst>
            </p:cNvPr>
            <p:cNvSpPr/>
            <p:nvPr/>
          </p:nvSpPr>
          <p:spPr>
            <a:xfrm>
              <a:off x="2267475" y="4727175"/>
              <a:ext cx="66825" cy="66825"/>
            </a:xfrm>
            <a:custGeom>
              <a:avLst/>
              <a:gdLst/>
              <a:ahLst/>
              <a:cxnLst/>
              <a:rect l="l" t="t" r="r" b="b"/>
              <a:pathLst>
                <a:path w="2673" h="2673" extrusionOk="0">
                  <a:moveTo>
                    <a:pt x="1869" y="0"/>
                  </a:moveTo>
                  <a:lnTo>
                    <a:pt x="1" y="1868"/>
                  </a:lnTo>
                  <a:lnTo>
                    <a:pt x="805" y="2672"/>
                  </a:lnTo>
                  <a:lnTo>
                    <a:pt x="2673" y="805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1;p27">
              <a:extLst>
                <a:ext uri="{FF2B5EF4-FFF2-40B4-BE49-F238E27FC236}">
                  <a16:creationId xmlns:a16="http://schemas.microsoft.com/office/drawing/2014/main" id="{2A6B7B97-562F-415F-BBF7-16922502646B}"/>
                </a:ext>
              </a:extLst>
            </p:cNvPr>
            <p:cNvSpPr/>
            <p:nvPr/>
          </p:nvSpPr>
          <p:spPr>
            <a:xfrm>
              <a:off x="1863450" y="5125375"/>
              <a:ext cx="72675" cy="72650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2102" y="0"/>
                  </a:moveTo>
                  <a:lnTo>
                    <a:pt x="1" y="2101"/>
                  </a:lnTo>
                  <a:lnTo>
                    <a:pt x="805" y="2905"/>
                  </a:lnTo>
                  <a:lnTo>
                    <a:pt x="2906" y="804"/>
                  </a:lnTo>
                  <a:lnTo>
                    <a:pt x="2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32;p27">
              <a:extLst>
                <a:ext uri="{FF2B5EF4-FFF2-40B4-BE49-F238E27FC236}">
                  <a16:creationId xmlns:a16="http://schemas.microsoft.com/office/drawing/2014/main" id="{0439C939-4F27-49ED-84E5-D319300E2B9D}"/>
                </a:ext>
              </a:extLst>
            </p:cNvPr>
            <p:cNvSpPr/>
            <p:nvPr/>
          </p:nvSpPr>
          <p:spPr>
            <a:xfrm>
              <a:off x="2085250" y="5288800"/>
              <a:ext cx="33750" cy="34400"/>
            </a:xfrm>
            <a:custGeom>
              <a:avLst/>
              <a:gdLst/>
              <a:ahLst/>
              <a:cxnLst/>
              <a:rect l="l" t="t" r="r" b="b"/>
              <a:pathLst>
                <a:path w="1350" h="1376" extrusionOk="0">
                  <a:moveTo>
                    <a:pt x="1" y="0"/>
                  </a:moveTo>
                  <a:lnTo>
                    <a:pt x="1" y="1349"/>
                  </a:lnTo>
                  <a:cubicBezTo>
                    <a:pt x="208" y="1375"/>
                    <a:pt x="442" y="1375"/>
                    <a:pt x="675" y="1375"/>
                  </a:cubicBezTo>
                  <a:cubicBezTo>
                    <a:pt x="908" y="1375"/>
                    <a:pt x="1116" y="1349"/>
                    <a:pt x="1349" y="1349"/>
                  </a:cubicBezTo>
                  <a:lnTo>
                    <a:pt x="1349" y="0"/>
                  </a:lnTo>
                  <a:cubicBezTo>
                    <a:pt x="1116" y="0"/>
                    <a:pt x="908" y="26"/>
                    <a:pt x="675" y="26"/>
                  </a:cubicBezTo>
                  <a:cubicBezTo>
                    <a:pt x="442" y="26"/>
                    <a:pt x="208" y="0"/>
                    <a:pt x="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3;p27">
              <a:extLst>
                <a:ext uri="{FF2B5EF4-FFF2-40B4-BE49-F238E27FC236}">
                  <a16:creationId xmlns:a16="http://schemas.microsoft.com/office/drawing/2014/main" id="{BD0CA07F-45F2-4A6C-A2EA-DA19B6AB658F}"/>
                </a:ext>
              </a:extLst>
            </p:cNvPr>
            <p:cNvSpPr/>
            <p:nvPr/>
          </p:nvSpPr>
          <p:spPr>
            <a:xfrm>
              <a:off x="1823250" y="4691875"/>
              <a:ext cx="557750" cy="537100"/>
            </a:xfrm>
            <a:custGeom>
              <a:avLst/>
              <a:gdLst/>
              <a:ahLst/>
              <a:cxnLst/>
              <a:rect l="l" t="t" r="r" b="b"/>
              <a:pathLst>
                <a:path w="22310" h="21484" extrusionOk="0">
                  <a:moveTo>
                    <a:pt x="11121" y="1"/>
                  </a:moveTo>
                  <a:cubicBezTo>
                    <a:pt x="10207" y="1"/>
                    <a:pt x="9294" y="117"/>
                    <a:pt x="8405" y="349"/>
                  </a:cubicBezTo>
                  <a:cubicBezTo>
                    <a:pt x="8146" y="427"/>
                    <a:pt x="7886" y="479"/>
                    <a:pt x="7653" y="582"/>
                  </a:cubicBezTo>
                  <a:cubicBezTo>
                    <a:pt x="6252" y="1023"/>
                    <a:pt x="4929" y="1827"/>
                    <a:pt x="3788" y="2891"/>
                  </a:cubicBezTo>
                  <a:lnTo>
                    <a:pt x="3528" y="3150"/>
                  </a:lnTo>
                  <a:lnTo>
                    <a:pt x="3295" y="3358"/>
                  </a:lnTo>
                  <a:cubicBezTo>
                    <a:pt x="2231" y="4499"/>
                    <a:pt x="1453" y="5796"/>
                    <a:pt x="960" y="7197"/>
                  </a:cubicBezTo>
                  <a:cubicBezTo>
                    <a:pt x="882" y="7431"/>
                    <a:pt x="805" y="7664"/>
                    <a:pt x="753" y="7898"/>
                  </a:cubicBezTo>
                  <a:cubicBezTo>
                    <a:pt x="0" y="10725"/>
                    <a:pt x="416" y="13838"/>
                    <a:pt x="1998" y="16406"/>
                  </a:cubicBezTo>
                  <a:cubicBezTo>
                    <a:pt x="2309" y="16899"/>
                    <a:pt x="2646" y="17340"/>
                    <a:pt x="3010" y="17781"/>
                  </a:cubicBezTo>
                  <a:cubicBezTo>
                    <a:pt x="3165" y="17963"/>
                    <a:pt x="3347" y="18170"/>
                    <a:pt x="3528" y="18352"/>
                  </a:cubicBezTo>
                  <a:cubicBezTo>
                    <a:pt x="3736" y="18507"/>
                    <a:pt x="3918" y="18715"/>
                    <a:pt x="4125" y="18871"/>
                  </a:cubicBezTo>
                  <a:cubicBezTo>
                    <a:pt x="4566" y="19260"/>
                    <a:pt x="5033" y="19597"/>
                    <a:pt x="5474" y="19882"/>
                  </a:cubicBezTo>
                  <a:cubicBezTo>
                    <a:pt x="7202" y="20947"/>
                    <a:pt x="9164" y="21483"/>
                    <a:pt x="11132" y="21483"/>
                  </a:cubicBezTo>
                  <a:cubicBezTo>
                    <a:pt x="12090" y="21483"/>
                    <a:pt x="13049" y="21356"/>
                    <a:pt x="13983" y="21101"/>
                  </a:cubicBezTo>
                  <a:cubicBezTo>
                    <a:pt x="14190" y="21050"/>
                    <a:pt x="14449" y="20972"/>
                    <a:pt x="14683" y="20868"/>
                  </a:cubicBezTo>
                  <a:cubicBezTo>
                    <a:pt x="16084" y="20401"/>
                    <a:pt x="17381" y="19623"/>
                    <a:pt x="18522" y="18533"/>
                  </a:cubicBezTo>
                  <a:lnTo>
                    <a:pt x="18730" y="18326"/>
                  </a:lnTo>
                  <a:cubicBezTo>
                    <a:pt x="18833" y="18248"/>
                    <a:pt x="18911" y="18144"/>
                    <a:pt x="18989" y="18066"/>
                  </a:cubicBezTo>
                  <a:cubicBezTo>
                    <a:pt x="20079" y="16925"/>
                    <a:pt x="20857" y="15602"/>
                    <a:pt x="21324" y="14201"/>
                  </a:cubicBezTo>
                  <a:cubicBezTo>
                    <a:pt x="21428" y="13942"/>
                    <a:pt x="21505" y="13708"/>
                    <a:pt x="21557" y="13449"/>
                  </a:cubicBezTo>
                  <a:cubicBezTo>
                    <a:pt x="22310" y="10570"/>
                    <a:pt x="21843" y="7431"/>
                    <a:pt x="20208" y="4914"/>
                  </a:cubicBezTo>
                  <a:cubicBezTo>
                    <a:pt x="19897" y="4499"/>
                    <a:pt x="19612" y="4084"/>
                    <a:pt x="19249" y="3695"/>
                  </a:cubicBezTo>
                  <a:cubicBezTo>
                    <a:pt x="19093" y="3540"/>
                    <a:pt x="18937" y="3332"/>
                    <a:pt x="18782" y="3176"/>
                  </a:cubicBezTo>
                  <a:cubicBezTo>
                    <a:pt x="18600" y="3021"/>
                    <a:pt x="18444" y="2839"/>
                    <a:pt x="18263" y="2684"/>
                  </a:cubicBezTo>
                  <a:cubicBezTo>
                    <a:pt x="17874" y="2320"/>
                    <a:pt x="17433" y="2009"/>
                    <a:pt x="17018" y="1750"/>
                  </a:cubicBezTo>
                  <a:cubicBezTo>
                    <a:pt x="15224" y="584"/>
                    <a:pt x="13170" y="1"/>
                    <a:pt x="11121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4;p27">
              <a:extLst>
                <a:ext uri="{FF2B5EF4-FFF2-40B4-BE49-F238E27FC236}">
                  <a16:creationId xmlns:a16="http://schemas.microsoft.com/office/drawing/2014/main" id="{B814FE02-25B8-44D5-9BFD-3F59C6509729}"/>
                </a:ext>
              </a:extLst>
            </p:cNvPr>
            <p:cNvSpPr/>
            <p:nvPr/>
          </p:nvSpPr>
          <p:spPr>
            <a:xfrm>
              <a:off x="1822600" y="4690425"/>
              <a:ext cx="503925" cy="537225"/>
            </a:xfrm>
            <a:custGeom>
              <a:avLst/>
              <a:gdLst/>
              <a:ahLst/>
              <a:cxnLst/>
              <a:rect l="l" t="t" r="r" b="b"/>
              <a:pathLst>
                <a:path w="20157" h="21489" extrusionOk="0">
                  <a:moveTo>
                    <a:pt x="20156" y="16620"/>
                  </a:moveTo>
                  <a:cubicBezTo>
                    <a:pt x="20026" y="16796"/>
                    <a:pt x="19900" y="16973"/>
                    <a:pt x="19770" y="17147"/>
                  </a:cubicBezTo>
                  <a:lnTo>
                    <a:pt x="19770" y="17147"/>
                  </a:lnTo>
                  <a:cubicBezTo>
                    <a:pt x="19900" y="16992"/>
                    <a:pt x="20034" y="16829"/>
                    <a:pt x="20156" y="16620"/>
                  </a:cubicBezTo>
                  <a:close/>
                  <a:moveTo>
                    <a:pt x="11199" y="1"/>
                  </a:moveTo>
                  <a:cubicBezTo>
                    <a:pt x="10271" y="1"/>
                    <a:pt x="9341" y="119"/>
                    <a:pt x="8431" y="355"/>
                  </a:cubicBezTo>
                  <a:cubicBezTo>
                    <a:pt x="8172" y="407"/>
                    <a:pt x="7938" y="485"/>
                    <a:pt x="7679" y="562"/>
                  </a:cubicBezTo>
                  <a:cubicBezTo>
                    <a:pt x="6278" y="1055"/>
                    <a:pt x="4955" y="1834"/>
                    <a:pt x="3814" y="2871"/>
                  </a:cubicBezTo>
                  <a:cubicBezTo>
                    <a:pt x="3710" y="2975"/>
                    <a:pt x="3632" y="3027"/>
                    <a:pt x="3554" y="3131"/>
                  </a:cubicBezTo>
                  <a:lnTo>
                    <a:pt x="3321" y="3364"/>
                  </a:lnTo>
                  <a:cubicBezTo>
                    <a:pt x="2257" y="4505"/>
                    <a:pt x="1479" y="5828"/>
                    <a:pt x="986" y="7177"/>
                  </a:cubicBezTo>
                  <a:cubicBezTo>
                    <a:pt x="908" y="7411"/>
                    <a:pt x="831" y="7670"/>
                    <a:pt x="779" y="7904"/>
                  </a:cubicBezTo>
                  <a:cubicBezTo>
                    <a:pt x="1" y="10757"/>
                    <a:pt x="416" y="13844"/>
                    <a:pt x="2024" y="16386"/>
                  </a:cubicBezTo>
                  <a:cubicBezTo>
                    <a:pt x="2335" y="16853"/>
                    <a:pt x="2646" y="17294"/>
                    <a:pt x="3036" y="17761"/>
                  </a:cubicBezTo>
                  <a:cubicBezTo>
                    <a:pt x="3191" y="17969"/>
                    <a:pt x="3399" y="18150"/>
                    <a:pt x="3554" y="18332"/>
                  </a:cubicBezTo>
                  <a:cubicBezTo>
                    <a:pt x="3762" y="18539"/>
                    <a:pt x="3944" y="18695"/>
                    <a:pt x="4151" y="18877"/>
                  </a:cubicBezTo>
                  <a:cubicBezTo>
                    <a:pt x="4566" y="19214"/>
                    <a:pt x="5007" y="19577"/>
                    <a:pt x="5500" y="19862"/>
                  </a:cubicBezTo>
                  <a:cubicBezTo>
                    <a:pt x="7231" y="20946"/>
                    <a:pt x="9209" y="21488"/>
                    <a:pt x="11180" y="21488"/>
                  </a:cubicBezTo>
                  <a:cubicBezTo>
                    <a:pt x="12134" y="21488"/>
                    <a:pt x="13087" y="21361"/>
                    <a:pt x="14009" y="21108"/>
                  </a:cubicBezTo>
                  <a:cubicBezTo>
                    <a:pt x="14268" y="21030"/>
                    <a:pt x="14475" y="20978"/>
                    <a:pt x="14709" y="20874"/>
                  </a:cubicBezTo>
                  <a:cubicBezTo>
                    <a:pt x="16110" y="20381"/>
                    <a:pt x="17407" y="19603"/>
                    <a:pt x="18548" y="18539"/>
                  </a:cubicBezTo>
                  <a:lnTo>
                    <a:pt x="18756" y="18306"/>
                  </a:lnTo>
                  <a:lnTo>
                    <a:pt x="19015" y="18047"/>
                  </a:lnTo>
                  <a:cubicBezTo>
                    <a:pt x="19298" y="17764"/>
                    <a:pt x="19538" y="17459"/>
                    <a:pt x="19770" y="17147"/>
                  </a:cubicBezTo>
                  <a:lnTo>
                    <a:pt x="19770" y="17147"/>
                  </a:lnTo>
                  <a:cubicBezTo>
                    <a:pt x="19707" y="17222"/>
                    <a:pt x="19645" y="17296"/>
                    <a:pt x="19586" y="17372"/>
                  </a:cubicBezTo>
                  <a:lnTo>
                    <a:pt x="19352" y="17606"/>
                  </a:lnTo>
                  <a:lnTo>
                    <a:pt x="19145" y="17787"/>
                  </a:lnTo>
                  <a:cubicBezTo>
                    <a:pt x="18107" y="18773"/>
                    <a:pt x="16940" y="19447"/>
                    <a:pt x="15695" y="19914"/>
                  </a:cubicBezTo>
                  <a:cubicBezTo>
                    <a:pt x="15461" y="19966"/>
                    <a:pt x="15254" y="20044"/>
                    <a:pt x="15046" y="20096"/>
                  </a:cubicBezTo>
                  <a:cubicBezTo>
                    <a:pt x="14208" y="20316"/>
                    <a:pt x="13344" y="20429"/>
                    <a:pt x="12482" y="20429"/>
                  </a:cubicBezTo>
                  <a:cubicBezTo>
                    <a:pt x="10704" y="20429"/>
                    <a:pt x="8931" y="19950"/>
                    <a:pt x="7394" y="18955"/>
                  </a:cubicBezTo>
                  <a:cubicBezTo>
                    <a:pt x="6953" y="18695"/>
                    <a:pt x="6564" y="18410"/>
                    <a:pt x="6174" y="18047"/>
                  </a:cubicBezTo>
                  <a:cubicBezTo>
                    <a:pt x="6019" y="17891"/>
                    <a:pt x="5837" y="17735"/>
                    <a:pt x="5656" y="17580"/>
                  </a:cubicBezTo>
                  <a:cubicBezTo>
                    <a:pt x="5500" y="17398"/>
                    <a:pt x="5344" y="17242"/>
                    <a:pt x="5189" y="17061"/>
                  </a:cubicBezTo>
                  <a:cubicBezTo>
                    <a:pt x="4851" y="16672"/>
                    <a:pt x="4566" y="16283"/>
                    <a:pt x="4281" y="15842"/>
                  </a:cubicBezTo>
                  <a:cubicBezTo>
                    <a:pt x="2854" y="13559"/>
                    <a:pt x="2465" y="10757"/>
                    <a:pt x="3139" y="8189"/>
                  </a:cubicBezTo>
                  <a:cubicBezTo>
                    <a:pt x="3191" y="7956"/>
                    <a:pt x="3269" y="7748"/>
                    <a:pt x="3321" y="7541"/>
                  </a:cubicBezTo>
                  <a:cubicBezTo>
                    <a:pt x="3762" y="6295"/>
                    <a:pt x="4462" y="5128"/>
                    <a:pt x="5448" y="4064"/>
                  </a:cubicBezTo>
                  <a:lnTo>
                    <a:pt x="5630" y="3883"/>
                  </a:lnTo>
                  <a:lnTo>
                    <a:pt x="5863" y="3649"/>
                  </a:lnTo>
                  <a:cubicBezTo>
                    <a:pt x="6901" y="2690"/>
                    <a:pt x="8068" y="1989"/>
                    <a:pt x="9339" y="1574"/>
                  </a:cubicBezTo>
                  <a:cubicBezTo>
                    <a:pt x="9547" y="1522"/>
                    <a:pt x="9780" y="1444"/>
                    <a:pt x="9988" y="1393"/>
                  </a:cubicBezTo>
                  <a:cubicBezTo>
                    <a:pt x="10795" y="1175"/>
                    <a:pt x="11622" y="1067"/>
                    <a:pt x="12450" y="1067"/>
                  </a:cubicBezTo>
                  <a:cubicBezTo>
                    <a:pt x="14280" y="1067"/>
                    <a:pt x="16110" y="1593"/>
                    <a:pt x="17718" y="2612"/>
                  </a:cubicBezTo>
                  <a:cubicBezTo>
                    <a:pt x="18107" y="2871"/>
                    <a:pt x="18470" y="3131"/>
                    <a:pt x="18834" y="3468"/>
                  </a:cubicBezTo>
                  <a:cubicBezTo>
                    <a:pt x="18989" y="3598"/>
                    <a:pt x="19145" y="3753"/>
                    <a:pt x="19326" y="3909"/>
                  </a:cubicBezTo>
                  <a:cubicBezTo>
                    <a:pt x="19482" y="4064"/>
                    <a:pt x="19612" y="4246"/>
                    <a:pt x="19767" y="4402"/>
                  </a:cubicBezTo>
                  <a:cubicBezTo>
                    <a:pt x="19897" y="4557"/>
                    <a:pt x="20027" y="4687"/>
                    <a:pt x="20156" y="4843"/>
                  </a:cubicBezTo>
                  <a:cubicBezTo>
                    <a:pt x="19897" y="4454"/>
                    <a:pt x="19612" y="4064"/>
                    <a:pt x="19275" y="3675"/>
                  </a:cubicBezTo>
                  <a:cubicBezTo>
                    <a:pt x="19119" y="3494"/>
                    <a:pt x="18963" y="3338"/>
                    <a:pt x="18808" y="3157"/>
                  </a:cubicBezTo>
                  <a:cubicBezTo>
                    <a:pt x="18626" y="3001"/>
                    <a:pt x="18444" y="2845"/>
                    <a:pt x="18289" y="2690"/>
                  </a:cubicBezTo>
                  <a:cubicBezTo>
                    <a:pt x="17900" y="2326"/>
                    <a:pt x="17459" y="2041"/>
                    <a:pt x="17044" y="1730"/>
                  </a:cubicBezTo>
                  <a:cubicBezTo>
                    <a:pt x="15262" y="572"/>
                    <a:pt x="13235" y="1"/>
                    <a:pt x="1119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5;p27">
              <a:extLst>
                <a:ext uri="{FF2B5EF4-FFF2-40B4-BE49-F238E27FC236}">
                  <a16:creationId xmlns:a16="http://schemas.microsoft.com/office/drawing/2014/main" id="{191DCF30-1EB6-489D-BB06-FF4A9BB7AF63}"/>
                </a:ext>
              </a:extLst>
            </p:cNvPr>
            <p:cNvSpPr/>
            <p:nvPr/>
          </p:nvSpPr>
          <p:spPr>
            <a:xfrm>
              <a:off x="1842050" y="4699925"/>
              <a:ext cx="520150" cy="520800"/>
            </a:xfrm>
            <a:custGeom>
              <a:avLst/>
              <a:gdLst/>
              <a:ahLst/>
              <a:cxnLst/>
              <a:rect l="l" t="t" r="r" b="b"/>
              <a:pathLst>
                <a:path w="20806" h="20832" extrusionOk="0">
                  <a:moveTo>
                    <a:pt x="14087" y="1687"/>
                  </a:moveTo>
                  <a:cubicBezTo>
                    <a:pt x="15124" y="1687"/>
                    <a:pt x="16032" y="1921"/>
                    <a:pt x="16862" y="2362"/>
                  </a:cubicBezTo>
                  <a:cubicBezTo>
                    <a:pt x="16214" y="2543"/>
                    <a:pt x="15384" y="2932"/>
                    <a:pt x="14398" y="3581"/>
                  </a:cubicBezTo>
                  <a:cubicBezTo>
                    <a:pt x="13801" y="3918"/>
                    <a:pt x="13179" y="4385"/>
                    <a:pt x="12530" y="4878"/>
                  </a:cubicBezTo>
                  <a:lnTo>
                    <a:pt x="10273" y="2595"/>
                  </a:lnTo>
                  <a:cubicBezTo>
                    <a:pt x="11570" y="2024"/>
                    <a:pt x="12893" y="1687"/>
                    <a:pt x="14087" y="1687"/>
                  </a:cubicBezTo>
                  <a:close/>
                  <a:moveTo>
                    <a:pt x="17407" y="2958"/>
                  </a:moveTo>
                  <a:cubicBezTo>
                    <a:pt x="17563" y="2958"/>
                    <a:pt x="17666" y="2984"/>
                    <a:pt x="17718" y="3036"/>
                  </a:cubicBezTo>
                  <a:cubicBezTo>
                    <a:pt x="17926" y="3244"/>
                    <a:pt x="17848" y="4125"/>
                    <a:pt x="16655" y="6045"/>
                  </a:cubicBezTo>
                  <a:cubicBezTo>
                    <a:pt x="16292" y="6590"/>
                    <a:pt x="15902" y="7161"/>
                    <a:pt x="15435" y="7757"/>
                  </a:cubicBezTo>
                  <a:lnTo>
                    <a:pt x="12997" y="5345"/>
                  </a:lnTo>
                  <a:cubicBezTo>
                    <a:pt x="13620" y="4904"/>
                    <a:pt x="14164" y="4463"/>
                    <a:pt x="14709" y="4125"/>
                  </a:cubicBezTo>
                  <a:cubicBezTo>
                    <a:pt x="16136" y="3218"/>
                    <a:pt x="16992" y="2958"/>
                    <a:pt x="17407" y="2958"/>
                  </a:cubicBezTo>
                  <a:close/>
                  <a:moveTo>
                    <a:pt x="9599" y="2880"/>
                  </a:moveTo>
                  <a:lnTo>
                    <a:pt x="11985" y="5293"/>
                  </a:lnTo>
                  <a:cubicBezTo>
                    <a:pt x="10922" y="6123"/>
                    <a:pt x="9806" y="7135"/>
                    <a:pt x="8717" y="8198"/>
                  </a:cubicBezTo>
                  <a:lnTo>
                    <a:pt x="5993" y="5474"/>
                  </a:lnTo>
                  <a:cubicBezTo>
                    <a:pt x="7134" y="4385"/>
                    <a:pt x="8354" y="3503"/>
                    <a:pt x="9599" y="2880"/>
                  </a:cubicBezTo>
                  <a:close/>
                  <a:moveTo>
                    <a:pt x="18445" y="3944"/>
                  </a:moveTo>
                  <a:cubicBezTo>
                    <a:pt x="19119" y="5111"/>
                    <a:pt x="19275" y="6668"/>
                    <a:pt x="18938" y="8458"/>
                  </a:cubicBezTo>
                  <a:cubicBezTo>
                    <a:pt x="18730" y="9158"/>
                    <a:pt x="18497" y="9858"/>
                    <a:pt x="18211" y="10533"/>
                  </a:cubicBezTo>
                  <a:lnTo>
                    <a:pt x="15954" y="8276"/>
                  </a:lnTo>
                  <a:cubicBezTo>
                    <a:pt x="16421" y="7628"/>
                    <a:pt x="16888" y="7005"/>
                    <a:pt x="17251" y="6408"/>
                  </a:cubicBezTo>
                  <a:cubicBezTo>
                    <a:pt x="17900" y="5423"/>
                    <a:pt x="18289" y="4592"/>
                    <a:pt x="18445" y="3944"/>
                  </a:cubicBezTo>
                  <a:close/>
                  <a:moveTo>
                    <a:pt x="12478" y="5786"/>
                  </a:moveTo>
                  <a:lnTo>
                    <a:pt x="15046" y="8328"/>
                  </a:lnTo>
                  <a:cubicBezTo>
                    <a:pt x="14190" y="9417"/>
                    <a:pt x="13179" y="10507"/>
                    <a:pt x="12115" y="11622"/>
                  </a:cubicBezTo>
                  <a:lnTo>
                    <a:pt x="9210" y="8691"/>
                  </a:lnTo>
                  <a:cubicBezTo>
                    <a:pt x="10299" y="7628"/>
                    <a:pt x="11415" y="6616"/>
                    <a:pt x="12478" y="5786"/>
                  </a:cubicBezTo>
                  <a:close/>
                  <a:moveTo>
                    <a:pt x="5500" y="5941"/>
                  </a:moveTo>
                  <a:lnTo>
                    <a:pt x="8224" y="8665"/>
                  </a:lnTo>
                  <a:cubicBezTo>
                    <a:pt x="7160" y="9755"/>
                    <a:pt x="6149" y="10870"/>
                    <a:pt x="5319" y="11908"/>
                  </a:cubicBezTo>
                  <a:lnTo>
                    <a:pt x="2906" y="9495"/>
                  </a:lnTo>
                  <a:cubicBezTo>
                    <a:pt x="3555" y="8276"/>
                    <a:pt x="4437" y="7031"/>
                    <a:pt x="5500" y="5941"/>
                  </a:cubicBezTo>
                  <a:close/>
                  <a:moveTo>
                    <a:pt x="15513" y="8795"/>
                  </a:moveTo>
                  <a:lnTo>
                    <a:pt x="17926" y="11181"/>
                  </a:lnTo>
                  <a:cubicBezTo>
                    <a:pt x="17277" y="12452"/>
                    <a:pt x="16395" y="13698"/>
                    <a:pt x="15332" y="14787"/>
                  </a:cubicBezTo>
                  <a:lnTo>
                    <a:pt x="12608" y="12063"/>
                  </a:lnTo>
                  <a:cubicBezTo>
                    <a:pt x="13672" y="10974"/>
                    <a:pt x="14683" y="9858"/>
                    <a:pt x="15513" y="8795"/>
                  </a:cubicBezTo>
                  <a:close/>
                  <a:moveTo>
                    <a:pt x="8743" y="9184"/>
                  </a:moveTo>
                  <a:lnTo>
                    <a:pt x="11622" y="12063"/>
                  </a:lnTo>
                  <a:cubicBezTo>
                    <a:pt x="10533" y="13127"/>
                    <a:pt x="9417" y="14139"/>
                    <a:pt x="8380" y="14995"/>
                  </a:cubicBezTo>
                  <a:lnTo>
                    <a:pt x="5837" y="12427"/>
                  </a:lnTo>
                  <a:cubicBezTo>
                    <a:pt x="6668" y="11363"/>
                    <a:pt x="7679" y="10248"/>
                    <a:pt x="8743" y="9184"/>
                  </a:cubicBezTo>
                  <a:close/>
                  <a:moveTo>
                    <a:pt x="2595" y="10170"/>
                  </a:moveTo>
                  <a:lnTo>
                    <a:pt x="4878" y="12478"/>
                  </a:lnTo>
                  <a:cubicBezTo>
                    <a:pt x="4359" y="13179"/>
                    <a:pt x="3892" y="13827"/>
                    <a:pt x="3477" y="14424"/>
                  </a:cubicBezTo>
                  <a:cubicBezTo>
                    <a:pt x="3347" y="14632"/>
                    <a:pt x="3269" y="14813"/>
                    <a:pt x="3140" y="14995"/>
                  </a:cubicBezTo>
                  <a:cubicBezTo>
                    <a:pt x="2750" y="15721"/>
                    <a:pt x="2465" y="16344"/>
                    <a:pt x="2335" y="16888"/>
                  </a:cubicBezTo>
                  <a:cubicBezTo>
                    <a:pt x="1635" y="15721"/>
                    <a:pt x="1479" y="14165"/>
                    <a:pt x="1843" y="12401"/>
                  </a:cubicBezTo>
                  <a:cubicBezTo>
                    <a:pt x="1894" y="12089"/>
                    <a:pt x="1972" y="11804"/>
                    <a:pt x="2076" y="11519"/>
                  </a:cubicBezTo>
                  <a:cubicBezTo>
                    <a:pt x="2206" y="11052"/>
                    <a:pt x="2387" y="10611"/>
                    <a:pt x="2595" y="10170"/>
                  </a:cubicBezTo>
                  <a:close/>
                  <a:moveTo>
                    <a:pt x="5396" y="12945"/>
                  </a:moveTo>
                  <a:lnTo>
                    <a:pt x="7861" y="15410"/>
                  </a:lnTo>
                  <a:cubicBezTo>
                    <a:pt x="7212" y="15903"/>
                    <a:pt x="6590" y="16344"/>
                    <a:pt x="6045" y="16707"/>
                  </a:cubicBezTo>
                  <a:cubicBezTo>
                    <a:pt x="5656" y="16966"/>
                    <a:pt x="5293" y="17148"/>
                    <a:pt x="4981" y="17303"/>
                  </a:cubicBezTo>
                  <a:cubicBezTo>
                    <a:pt x="4169" y="17718"/>
                    <a:pt x="3644" y="17857"/>
                    <a:pt x="3338" y="17857"/>
                  </a:cubicBezTo>
                  <a:cubicBezTo>
                    <a:pt x="3186" y="17857"/>
                    <a:pt x="3088" y="17822"/>
                    <a:pt x="3036" y="17770"/>
                  </a:cubicBezTo>
                  <a:cubicBezTo>
                    <a:pt x="2880" y="17589"/>
                    <a:pt x="2880" y="16966"/>
                    <a:pt x="3581" y="15643"/>
                  </a:cubicBezTo>
                  <a:cubicBezTo>
                    <a:pt x="3710" y="15384"/>
                    <a:pt x="3918" y="15073"/>
                    <a:pt x="4099" y="14761"/>
                  </a:cubicBezTo>
                  <a:cubicBezTo>
                    <a:pt x="4463" y="14165"/>
                    <a:pt x="4929" y="13542"/>
                    <a:pt x="5396" y="12945"/>
                  </a:cubicBezTo>
                  <a:close/>
                  <a:moveTo>
                    <a:pt x="12115" y="12556"/>
                  </a:moveTo>
                  <a:lnTo>
                    <a:pt x="14839" y="15280"/>
                  </a:lnTo>
                  <a:cubicBezTo>
                    <a:pt x="13749" y="16344"/>
                    <a:pt x="12530" y="17226"/>
                    <a:pt x="11285" y="17874"/>
                  </a:cubicBezTo>
                  <a:lnTo>
                    <a:pt x="8872" y="15462"/>
                  </a:lnTo>
                  <a:cubicBezTo>
                    <a:pt x="9936" y="14632"/>
                    <a:pt x="11052" y="13620"/>
                    <a:pt x="12115" y="12556"/>
                  </a:cubicBezTo>
                  <a:close/>
                  <a:moveTo>
                    <a:pt x="8328" y="15903"/>
                  </a:moveTo>
                  <a:lnTo>
                    <a:pt x="10636" y="18185"/>
                  </a:lnTo>
                  <a:cubicBezTo>
                    <a:pt x="9884" y="18523"/>
                    <a:pt x="9132" y="18782"/>
                    <a:pt x="8431" y="18938"/>
                  </a:cubicBezTo>
                  <a:cubicBezTo>
                    <a:pt x="8094" y="19016"/>
                    <a:pt x="7783" y="19067"/>
                    <a:pt x="7446" y="19093"/>
                  </a:cubicBezTo>
                  <a:cubicBezTo>
                    <a:pt x="7169" y="19120"/>
                    <a:pt x="6899" y="19133"/>
                    <a:pt x="6634" y="19133"/>
                  </a:cubicBezTo>
                  <a:cubicBezTo>
                    <a:pt x="5608" y="19133"/>
                    <a:pt x="4681" y="18930"/>
                    <a:pt x="3918" y="18497"/>
                  </a:cubicBezTo>
                  <a:cubicBezTo>
                    <a:pt x="4359" y="18393"/>
                    <a:pt x="4878" y="18159"/>
                    <a:pt x="5474" y="17848"/>
                  </a:cubicBezTo>
                  <a:cubicBezTo>
                    <a:pt x="5760" y="17667"/>
                    <a:pt x="6045" y="17511"/>
                    <a:pt x="6382" y="17277"/>
                  </a:cubicBezTo>
                  <a:cubicBezTo>
                    <a:pt x="7005" y="16888"/>
                    <a:pt x="7653" y="16447"/>
                    <a:pt x="8328" y="15903"/>
                  </a:cubicBezTo>
                  <a:close/>
                  <a:moveTo>
                    <a:pt x="7653" y="1"/>
                  </a:moveTo>
                  <a:cubicBezTo>
                    <a:pt x="7368" y="79"/>
                    <a:pt x="7160" y="131"/>
                    <a:pt x="6901" y="234"/>
                  </a:cubicBezTo>
                  <a:lnTo>
                    <a:pt x="8094" y="1428"/>
                  </a:lnTo>
                  <a:lnTo>
                    <a:pt x="9106" y="2439"/>
                  </a:lnTo>
                  <a:cubicBezTo>
                    <a:pt x="7835" y="3088"/>
                    <a:pt x="6642" y="3970"/>
                    <a:pt x="5526" y="5033"/>
                  </a:cubicBezTo>
                  <a:lnTo>
                    <a:pt x="3062" y="2569"/>
                  </a:lnTo>
                  <a:cubicBezTo>
                    <a:pt x="2958" y="2673"/>
                    <a:pt x="2880" y="2725"/>
                    <a:pt x="2802" y="2828"/>
                  </a:cubicBezTo>
                  <a:lnTo>
                    <a:pt x="2569" y="3062"/>
                  </a:lnTo>
                  <a:lnTo>
                    <a:pt x="4048" y="4515"/>
                  </a:lnTo>
                  <a:lnTo>
                    <a:pt x="5007" y="5474"/>
                  </a:lnTo>
                  <a:cubicBezTo>
                    <a:pt x="3944" y="6590"/>
                    <a:pt x="3062" y="7783"/>
                    <a:pt x="2387" y="9054"/>
                  </a:cubicBezTo>
                  <a:lnTo>
                    <a:pt x="208" y="6875"/>
                  </a:lnTo>
                  <a:cubicBezTo>
                    <a:pt x="105" y="7109"/>
                    <a:pt x="53" y="7368"/>
                    <a:pt x="1" y="7602"/>
                  </a:cubicBezTo>
                  <a:lnTo>
                    <a:pt x="2024" y="9625"/>
                  </a:lnTo>
                  <a:lnTo>
                    <a:pt x="2076" y="9677"/>
                  </a:lnTo>
                  <a:cubicBezTo>
                    <a:pt x="2076" y="9703"/>
                    <a:pt x="2024" y="9729"/>
                    <a:pt x="2024" y="9755"/>
                  </a:cubicBezTo>
                  <a:cubicBezTo>
                    <a:pt x="1635" y="10585"/>
                    <a:pt x="1350" y="11415"/>
                    <a:pt x="1194" y="12271"/>
                  </a:cubicBezTo>
                  <a:cubicBezTo>
                    <a:pt x="1064" y="12919"/>
                    <a:pt x="961" y="13568"/>
                    <a:pt x="961" y="14165"/>
                  </a:cubicBezTo>
                  <a:cubicBezTo>
                    <a:pt x="961" y="14865"/>
                    <a:pt x="1064" y="15514"/>
                    <a:pt x="1220" y="16110"/>
                  </a:cubicBezTo>
                  <a:cubicBezTo>
                    <a:pt x="1505" y="16577"/>
                    <a:pt x="1843" y="17018"/>
                    <a:pt x="2232" y="17485"/>
                  </a:cubicBezTo>
                  <a:cubicBezTo>
                    <a:pt x="2387" y="17667"/>
                    <a:pt x="2595" y="17874"/>
                    <a:pt x="2750" y="18056"/>
                  </a:cubicBezTo>
                  <a:cubicBezTo>
                    <a:pt x="2932" y="18263"/>
                    <a:pt x="3140" y="18419"/>
                    <a:pt x="3321" y="18575"/>
                  </a:cubicBezTo>
                  <a:cubicBezTo>
                    <a:pt x="3762" y="18938"/>
                    <a:pt x="4203" y="19301"/>
                    <a:pt x="4696" y="19586"/>
                  </a:cubicBezTo>
                  <a:cubicBezTo>
                    <a:pt x="5267" y="19794"/>
                    <a:pt x="5915" y="19846"/>
                    <a:pt x="6642" y="19846"/>
                  </a:cubicBezTo>
                  <a:cubicBezTo>
                    <a:pt x="7264" y="19846"/>
                    <a:pt x="7861" y="19794"/>
                    <a:pt x="8561" y="19612"/>
                  </a:cubicBezTo>
                  <a:lnTo>
                    <a:pt x="8613" y="19612"/>
                  </a:lnTo>
                  <a:cubicBezTo>
                    <a:pt x="9469" y="19431"/>
                    <a:pt x="10299" y="19145"/>
                    <a:pt x="11155" y="18756"/>
                  </a:cubicBezTo>
                  <a:lnTo>
                    <a:pt x="13231" y="20831"/>
                  </a:lnTo>
                  <a:cubicBezTo>
                    <a:pt x="13490" y="20754"/>
                    <a:pt x="13697" y="20702"/>
                    <a:pt x="13931" y="20598"/>
                  </a:cubicBezTo>
                  <a:lnTo>
                    <a:pt x="13308" y="19975"/>
                  </a:lnTo>
                  <a:lnTo>
                    <a:pt x="11752" y="18419"/>
                  </a:lnTo>
                  <a:cubicBezTo>
                    <a:pt x="13023" y="17744"/>
                    <a:pt x="14216" y="16862"/>
                    <a:pt x="15332" y="15799"/>
                  </a:cubicBezTo>
                  <a:lnTo>
                    <a:pt x="17640" y="18108"/>
                  </a:lnTo>
                  <a:lnTo>
                    <a:pt x="17796" y="18263"/>
                  </a:lnTo>
                  <a:lnTo>
                    <a:pt x="18030" y="18030"/>
                  </a:lnTo>
                  <a:lnTo>
                    <a:pt x="18289" y="17770"/>
                  </a:lnTo>
                  <a:lnTo>
                    <a:pt x="15825" y="15306"/>
                  </a:lnTo>
                  <a:cubicBezTo>
                    <a:pt x="16888" y="14216"/>
                    <a:pt x="17770" y="12971"/>
                    <a:pt x="18419" y="11752"/>
                  </a:cubicBezTo>
                  <a:lnTo>
                    <a:pt x="20572" y="13905"/>
                  </a:lnTo>
                  <a:cubicBezTo>
                    <a:pt x="20676" y="13698"/>
                    <a:pt x="20753" y="13438"/>
                    <a:pt x="20805" y="13179"/>
                  </a:cubicBezTo>
                  <a:lnTo>
                    <a:pt x="18704" y="11052"/>
                  </a:lnTo>
                  <a:cubicBezTo>
                    <a:pt x="19093" y="10248"/>
                    <a:pt x="19353" y="9417"/>
                    <a:pt x="19534" y="8587"/>
                  </a:cubicBezTo>
                  <a:cubicBezTo>
                    <a:pt x="19871" y="7057"/>
                    <a:pt x="19794" y="5708"/>
                    <a:pt x="19404" y="4541"/>
                  </a:cubicBezTo>
                  <a:cubicBezTo>
                    <a:pt x="19327" y="4385"/>
                    <a:pt x="19197" y="4229"/>
                    <a:pt x="19067" y="4048"/>
                  </a:cubicBezTo>
                  <a:cubicBezTo>
                    <a:pt x="19015" y="3996"/>
                    <a:pt x="18989" y="3970"/>
                    <a:pt x="18963" y="3892"/>
                  </a:cubicBezTo>
                  <a:cubicBezTo>
                    <a:pt x="18938" y="3866"/>
                    <a:pt x="18886" y="3788"/>
                    <a:pt x="18860" y="3762"/>
                  </a:cubicBezTo>
                  <a:cubicBezTo>
                    <a:pt x="18756" y="3633"/>
                    <a:pt x="18626" y="3477"/>
                    <a:pt x="18497" y="3347"/>
                  </a:cubicBezTo>
                  <a:cubicBezTo>
                    <a:pt x="18341" y="3140"/>
                    <a:pt x="18185" y="2984"/>
                    <a:pt x="18030" y="2828"/>
                  </a:cubicBezTo>
                  <a:cubicBezTo>
                    <a:pt x="17848" y="2673"/>
                    <a:pt x="17666" y="2491"/>
                    <a:pt x="17511" y="2336"/>
                  </a:cubicBezTo>
                  <a:cubicBezTo>
                    <a:pt x="17122" y="1972"/>
                    <a:pt x="16681" y="1687"/>
                    <a:pt x="16266" y="1402"/>
                  </a:cubicBezTo>
                  <a:cubicBezTo>
                    <a:pt x="15643" y="1168"/>
                    <a:pt x="14943" y="1064"/>
                    <a:pt x="14190" y="1039"/>
                  </a:cubicBezTo>
                  <a:cubicBezTo>
                    <a:pt x="13568" y="1039"/>
                    <a:pt x="12893" y="1116"/>
                    <a:pt x="12219" y="1272"/>
                  </a:cubicBezTo>
                  <a:cubicBezTo>
                    <a:pt x="11415" y="1428"/>
                    <a:pt x="10559" y="1713"/>
                    <a:pt x="9754" y="2102"/>
                  </a:cubicBezTo>
                  <a:lnTo>
                    <a:pt x="8821" y="1168"/>
                  </a:lnTo>
                  <a:lnTo>
                    <a:pt x="76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6;p27">
              <a:extLst>
                <a:ext uri="{FF2B5EF4-FFF2-40B4-BE49-F238E27FC236}">
                  <a16:creationId xmlns:a16="http://schemas.microsoft.com/office/drawing/2014/main" id="{431A476A-620C-4067-88C6-B86B6718E03D}"/>
                </a:ext>
              </a:extLst>
            </p:cNvPr>
            <p:cNvSpPr/>
            <p:nvPr/>
          </p:nvSpPr>
          <p:spPr>
            <a:xfrm>
              <a:off x="1824550" y="4678100"/>
              <a:ext cx="612875" cy="617850"/>
            </a:xfrm>
            <a:custGeom>
              <a:avLst/>
              <a:gdLst/>
              <a:ahLst/>
              <a:cxnLst/>
              <a:rect l="l" t="t" r="r" b="b"/>
              <a:pathLst>
                <a:path w="24515" h="24714" extrusionOk="0">
                  <a:moveTo>
                    <a:pt x="18279" y="0"/>
                  </a:moveTo>
                  <a:cubicBezTo>
                    <a:pt x="18049" y="0"/>
                    <a:pt x="17810" y="110"/>
                    <a:pt x="17692" y="329"/>
                  </a:cubicBezTo>
                  <a:cubicBezTo>
                    <a:pt x="17484" y="614"/>
                    <a:pt x="17588" y="1030"/>
                    <a:pt x="17874" y="1237"/>
                  </a:cubicBezTo>
                  <a:cubicBezTo>
                    <a:pt x="19404" y="2275"/>
                    <a:pt x="20675" y="3624"/>
                    <a:pt x="21583" y="5206"/>
                  </a:cubicBezTo>
                  <a:cubicBezTo>
                    <a:pt x="22647" y="7048"/>
                    <a:pt x="23191" y="9149"/>
                    <a:pt x="23191" y="11250"/>
                  </a:cubicBezTo>
                  <a:cubicBezTo>
                    <a:pt x="23191" y="17917"/>
                    <a:pt x="17770" y="23339"/>
                    <a:pt x="11103" y="23339"/>
                  </a:cubicBezTo>
                  <a:cubicBezTo>
                    <a:pt x="7212" y="23339"/>
                    <a:pt x="3606" y="21497"/>
                    <a:pt x="1349" y="18384"/>
                  </a:cubicBezTo>
                  <a:cubicBezTo>
                    <a:pt x="1221" y="18208"/>
                    <a:pt x="1015" y="18111"/>
                    <a:pt x="808" y="18111"/>
                  </a:cubicBezTo>
                  <a:cubicBezTo>
                    <a:pt x="679" y="18111"/>
                    <a:pt x="551" y="18149"/>
                    <a:pt x="441" y="18228"/>
                  </a:cubicBezTo>
                  <a:cubicBezTo>
                    <a:pt x="104" y="18462"/>
                    <a:pt x="0" y="18877"/>
                    <a:pt x="234" y="19188"/>
                  </a:cubicBezTo>
                  <a:cubicBezTo>
                    <a:pt x="2776" y="22664"/>
                    <a:pt x="6771" y="24714"/>
                    <a:pt x="11103" y="24714"/>
                  </a:cubicBezTo>
                  <a:cubicBezTo>
                    <a:pt x="18496" y="24714"/>
                    <a:pt x="24514" y="18669"/>
                    <a:pt x="24514" y="11224"/>
                  </a:cubicBezTo>
                  <a:cubicBezTo>
                    <a:pt x="24514" y="8864"/>
                    <a:pt x="23918" y="6555"/>
                    <a:pt x="22750" y="4506"/>
                  </a:cubicBezTo>
                  <a:cubicBezTo>
                    <a:pt x="21739" y="2768"/>
                    <a:pt x="20312" y="1237"/>
                    <a:pt x="18626" y="96"/>
                  </a:cubicBezTo>
                  <a:cubicBezTo>
                    <a:pt x="18526" y="32"/>
                    <a:pt x="18404" y="0"/>
                    <a:pt x="1827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CF95355-BEDE-4B0C-86C4-B454AE8E9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294" y="1167613"/>
            <a:ext cx="395181" cy="3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0516"/>
      </p:ext>
    </p:extLst>
  </p:cSld>
  <p:clrMapOvr>
    <a:masterClrMapping/>
  </p:clrMapOvr>
</p:sld>
</file>

<file path=ppt/theme/theme1.xml><?xml version="1.0" encoding="utf-8"?>
<a:theme xmlns:a="http://schemas.openxmlformats.org/drawingml/2006/main" name="Hasa Challenge Board for Teacher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0E0E0"/>
      </a:lt2>
      <a:accent1>
        <a:srgbClr val="407BFF"/>
      </a:accent1>
      <a:accent2>
        <a:srgbClr val="C9DAF8"/>
      </a:accent2>
      <a:accent3>
        <a:srgbClr val="B78876"/>
      </a:accent3>
      <a:accent4>
        <a:srgbClr val="263238"/>
      </a:accent4>
      <a:accent5>
        <a:srgbClr val="FFBE9D"/>
      </a:accent5>
      <a:accent6>
        <a:srgbClr val="EB996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900</Words>
  <Application>Microsoft Office PowerPoint</Application>
  <PresentationFormat>Presentación en pantalla (16:9)</PresentationFormat>
  <Paragraphs>110</Paragraphs>
  <Slides>27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42" baseType="lpstr">
      <vt:lpstr>Verdana</vt:lpstr>
      <vt:lpstr>Fira Sans</vt:lpstr>
      <vt:lpstr>OracleSansVF</vt:lpstr>
      <vt:lpstr>Baloo 2 Medium</vt:lpstr>
      <vt:lpstr>Montserrat Light</vt:lpstr>
      <vt:lpstr>Fira Sans SemiBold</vt:lpstr>
      <vt:lpstr>Baloo 2</vt:lpstr>
      <vt:lpstr>Montserrat SemiBold</vt:lpstr>
      <vt:lpstr>Comfortaa Regular</vt:lpstr>
      <vt:lpstr>Rubik Light</vt:lpstr>
      <vt:lpstr>Kalam</vt:lpstr>
      <vt:lpstr>Great Vibes</vt:lpstr>
      <vt:lpstr>Arial</vt:lpstr>
      <vt:lpstr>Fira Sans Medium</vt:lpstr>
      <vt:lpstr>Hasa Challenge Board for Teachers by Slidesgo</vt:lpstr>
      <vt:lpstr>SQL en  r        Analytics Research Lab </vt:lpstr>
      <vt:lpstr>Presentación de PowerPoint</vt:lpstr>
      <vt:lpstr>BASE DE DATOS</vt:lpstr>
      <vt:lpstr>Base de Datos</vt:lpstr>
      <vt:lpstr>Ventajas </vt:lpstr>
      <vt:lpstr>Desventajas</vt:lpstr>
      <vt:lpstr>Tipos de Campos</vt:lpstr>
      <vt:lpstr>TIPOS DE BASE DE DATOS</vt:lpstr>
      <vt:lpstr>Orientadas a objetos</vt:lpstr>
      <vt:lpstr>Distribuidas</vt:lpstr>
      <vt:lpstr>Datos en la nube</vt:lpstr>
      <vt:lpstr>NOSQL</vt:lpstr>
      <vt:lpstr>NOSQL</vt:lpstr>
      <vt:lpstr>NOSQL </vt:lpstr>
      <vt:lpstr>SQL</vt:lpstr>
      <vt:lpstr>SQL</vt:lpstr>
      <vt:lpstr>SQL</vt:lpstr>
      <vt:lpstr>MODELO ENTIDAD-RELACION</vt:lpstr>
      <vt:lpstr>Modelo E-R</vt:lpstr>
      <vt:lpstr>Modelo E-R</vt:lpstr>
      <vt:lpstr>Modelo E-R</vt:lpstr>
      <vt:lpstr>Sintaxis SQL</vt:lpstr>
      <vt:lpstr>Sintaxis SQL</vt:lpstr>
      <vt:lpstr>SISTEMAS DE GESTIÓN DE BASE DE DATOS </vt:lpstr>
      <vt:lpstr>SGBD</vt:lpstr>
      <vt:lpstr>PROGRAMA EN R STUDIO</vt:lpstr>
      <vt:lpstr>CREAR  BASE DE DATOS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en  r        Analytics Research Lab</dc:title>
  <dc:creator>52664</dc:creator>
  <cp:lastModifiedBy>526642008983</cp:lastModifiedBy>
  <cp:revision>33</cp:revision>
  <dcterms:modified xsi:type="dcterms:W3CDTF">2020-10-02T15:23:13Z</dcterms:modified>
</cp:coreProperties>
</file>